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11" r:id="rId1"/>
  </p:sldMasterIdLst>
  <p:notesMasterIdLst>
    <p:notesMasterId r:id="rId38"/>
  </p:notesMasterIdLst>
  <p:sldIdLst>
    <p:sldId id="257" r:id="rId2"/>
    <p:sldId id="258" r:id="rId3"/>
    <p:sldId id="270" r:id="rId4"/>
    <p:sldId id="745" r:id="rId5"/>
    <p:sldId id="746" r:id="rId6"/>
    <p:sldId id="747" r:id="rId7"/>
    <p:sldId id="405" r:id="rId8"/>
    <p:sldId id="785" r:id="rId9"/>
    <p:sldId id="352" r:id="rId10"/>
    <p:sldId id="394" r:id="rId11"/>
    <p:sldId id="395" r:id="rId12"/>
    <p:sldId id="396" r:id="rId13"/>
    <p:sldId id="750" r:id="rId14"/>
    <p:sldId id="752" r:id="rId15"/>
    <p:sldId id="781" r:id="rId16"/>
    <p:sldId id="319" r:id="rId17"/>
    <p:sldId id="330" r:id="rId18"/>
    <p:sldId id="791" r:id="rId19"/>
    <p:sldId id="792" r:id="rId20"/>
    <p:sldId id="793" r:id="rId21"/>
    <p:sldId id="757" r:id="rId22"/>
    <p:sldId id="758" r:id="rId23"/>
    <p:sldId id="759" r:id="rId24"/>
    <p:sldId id="760" r:id="rId25"/>
    <p:sldId id="782" r:id="rId26"/>
    <p:sldId id="788" r:id="rId27"/>
    <p:sldId id="789" r:id="rId28"/>
    <p:sldId id="787" r:id="rId29"/>
    <p:sldId id="755" r:id="rId30"/>
    <p:sldId id="756" r:id="rId31"/>
    <p:sldId id="397" r:id="rId32"/>
    <p:sldId id="783" r:id="rId33"/>
    <p:sldId id="403" r:id="rId34"/>
    <p:sldId id="784" r:id="rId35"/>
    <p:sldId id="786" r:id="rId36"/>
    <p:sldId id="297" r:id="rId37"/>
  </p:sldIdLst>
  <p:sldSz cx="9144000" cy="5143500" type="screen16x9"/>
  <p:notesSz cx="6858000" cy="9144000"/>
  <p:defaultTextStyle>
    <a:defPPr>
      <a:defRPr lang="en-US"/>
    </a:defPPr>
    <a:lvl1pPr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1pPr>
    <a:lvl2pPr marL="191357"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2pPr>
    <a:lvl3pPr marL="383381"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3pPr>
    <a:lvl4pPr marL="575405"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4pPr>
    <a:lvl5pPr marL="767429"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5pPr>
    <a:lvl6pPr marL="960120"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6pPr>
    <a:lvl7pPr marL="1152144"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7pPr>
    <a:lvl8pPr marL="1344168"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8pPr>
    <a:lvl9pPr marL="1536192"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0" autoAdjust="0"/>
    <p:restoredTop sz="94660"/>
  </p:normalViewPr>
  <p:slideViewPr>
    <p:cSldViewPr snapToGrid="0" snapToObjects="1">
      <p:cViewPr varScale="1">
        <p:scale>
          <a:sx n="136" d="100"/>
          <a:sy n="136" d="100"/>
        </p:scale>
        <p:origin x="1080"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SLAN-Server01\surgical%20accreditation\Workspace\Parker%20Team\Restored%20Parker%20Team%20Folder\Education%20Conference\2021\OS%20SES085\Ortho%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SLAN-Server01\surgical%20accreditation\Workspace\Parker%20Team\Restored%20Parker%20Team%20Folder\Education%20Conference\2021\OS%20SES085\Ortho%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 Program/Complement History:</a:t>
            </a:r>
            <a:r>
              <a:rPr lang="en-US" baseline="0" dirty="0"/>
              <a:t> </a:t>
            </a:r>
          </a:p>
          <a:p>
            <a:pPr>
              <a:defRPr/>
            </a:pPr>
            <a:r>
              <a:rPr lang="en-US" baseline="0" dirty="0"/>
              <a:t>Orthopaedic Surgery</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2"/>
          <c:order val="2"/>
          <c:tx>
            <c:strRef>
              <c:f>Core!$D$16</c:f>
              <c:strCache>
                <c:ptCount val="1"/>
                <c:pt idx="0">
                  <c:v>Total # of Program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Core!$A$17:$A$36</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2020-2021</c:v>
                </c:pt>
              </c:strCache>
            </c:strRef>
          </c:cat>
          <c:val>
            <c:numRef>
              <c:f>Core!$D$17:$D$36</c:f>
              <c:numCache>
                <c:formatCode>General</c:formatCode>
                <c:ptCount val="20"/>
                <c:pt idx="0">
                  <c:v>152</c:v>
                </c:pt>
                <c:pt idx="1">
                  <c:v>152</c:v>
                </c:pt>
                <c:pt idx="2">
                  <c:v>152</c:v>
                </c:pt>
                <c:pt idx="3">
                  <c:v>152</c:v>
                </c:pt>
                <c:pt idx="4">
                  <c:v>151</c:v>
                </c:pt>
                <c:pt idx="5">
                  <c:v>151</c:v>
                </c:pt>
                <c:pt idx="6">
                  <c:v>153</c:v>
                </c:pt>
                <c:pt idx="7">
                  <c:v>153</c:v>
                </c:pt>
                <c:pt idx="8">
                  <c:v>155</c:v>
                </c:pt>
                <c:pt idx="9">
                  <c:v>152</c:v>
                </c:pt>
                <c:pt idx="10">
                  <c:v>153</c:v>
                </c:pt>
                <c:pt idx="11">
                  <c:v>154</c:v>
                </c:pt>
                <c:pt idx="12">
                  <c:v>155</c:v>
                </c:pt>
                <c:pt idx="13">
                  <c:v>156</c:v>
                </c:pt>
                <c:pt idx="14">
                  <c:v>162</c:v>
                </c:pt>
                <c:pt idx="15">
                  <c:v>168</c:v>
                </c:pt>
                <c:pt idx="16">
                  <c:v>175</c:v>
                </c:pt>
                <c:pt idx="17">
                  <c:v>185</c:v>
                </c:pt>
                <c:pt idx="18">
                  <c:v>197</c:v>
                </c:pt>
                <c:pt idx="19">
                  <c:v>201</c:v>
                </c:pt>
              </c:numCache>
            </c:numRef>
          </c:val>
          <c:extLst>
            <c:ext xmlns:c16="http://schemas.microsoft.com/office/drawing/2014/chart" uri="{C3380CC4-5D6E-409C-BE32-E72D297353CC}">
              <c16:uniqueId val="{00000000-D133-448E-8699-A6AE12A2E359}"/>
            </c:ext>
          </c:extLst>
        </c:ser>
        <c:dLbls>
          <c:showLegendKey val="0"/>
          <c:showVal val="0"/>
          <c:showCatName val="0"/>
          <c:showSerName val="0"/>
          <c:showPercent val="0"/>
          <c:showBubbleSize val="0"/>
        </c:dLbls>
        <c:gapWidth val="56"/>
        <c:axId val="308708688"/>
        <c:axId val="308739624"/>
      </c:barChart>
      <c:lineChart>
        <c:grouping val="standard"/>
        <c:varyColors val="0"/>
        <c:ser>
          <c:idx val="0"/>
          <c:order val="0"/>
          <c:tx>
            <c:strRef>
              <c:f>Core!$B$16</c:f>
              <c:strCache>
                <c:ptCount val="1"/>
                <c:pt idx="0">
                  <c:v>Total Approve</c:v>
                </c:pt>
              </c:strCache>
            </c:strRef>
          </c:tx>
          <c:spPr>
            <a:ln w="28575" cap="rnd" cmpd="sng" algn="ctr">
              <a:solidFill>
                <a:schemeClr val="accent6">
                  <a:shade val="95000"/>
                  <a:satMod val="105000"/>
                </a:schemeClr>
              </a:solidFill>
              <a:prstDash val="solid"/>
              <a:round/>
            </a:ln>
            <a:effectLst/>
          </c:spPr>
          <c:marker>
            <c:spPr>
              <a:solidFill>
                <a:schemeClr val="accent6"/>
              </a:solidFill>
              <a:ln w="9525" cap="flat" cmpd="sng" algn="ctr">
                <a:solidFill>
                  <a:schemeClr val="accent6">
                    <a:shade val="95000"/>
                    <a:satMod val="105000"/>
                  </a:schemeClr>
                </a:solidFill>
                <a:prstDash val="solid"/>
                <a:round/>
              </a:ln>
              <a:effectLst/>
            </c:spPr>
          </c:marker>
          <c:cat>
            <c:strRef>
              <c:f>Core!$A$17:$A$36</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2020-2021</c:v>
                </c:pt>
              </c:strCache>
            </c:strRef>
          </c:cat>
          <c:val>
            <c:numRef>
              <c:f>Core!$B$17:$B$36</c:f>
              <c:numCache>
                <c:formatCode>General</c:formatCode>
                <c:ptCount val="20"/>
                <c:pt idx="0">
                  <c:v>3064</c:v>
                </c:pt>
                <c:pt idx="1">
                  <c:v>3094</c:v>
                </c:pt>
                <c:pt idx="2">
                  <c:v>3179</c:v>
                </c:pt>
                <c:pt idx="3">
                  <c:v>3228</c:v>
                </c:pt>
                <c:pt idx="4">
                  <c:v>3287</c:v>
                </c:pt>
                <c:pt idx="5">
                  <c:v>3322</c:v>
                </c:pt>
                <c:pt idx="6">
                  <c:v>3414</c:v>
                </c:pt>
                <c:pt idx="7">
                  <c:v>3425</c:v>
                </c:pt>
                <c:pt idx="8">
                  <c:v>3509</c:v>
                </c:pt>
                <c:pt idx="9">
                  <c:v>3534</c:v>
                </c:pt>
                <c:pt idx="10">
                  <c:v>3589</c:v>
                </c:pt>
                <c:pt idx="11">
                  <c:v>3660</c:v>
                </c:pt>
                <c:pt idx="12">
                  <c:v>3660</c:v>
                </c:pt>
                <c:pt idx="13">
                  <c:v>3735</c:v>
                </c:pt>
                <c:pt idx="14">
                  <c:v>3850</c:v>
                </c:pt>
                <c:pt idx="15">
                  <c:v>4020</c:v>
                </c:pt>
                <c:pt idx="16">
                  <c:v>4157</c:v>
                </c:pt>
                <c:pt idx="17">
                  <c:v>4337</c:v>
                </c:pt>
                <c:pt idx="18">
                  <c:v>4517</c:v>
                </c:pt>
                <c:pt idx="19">
                  <c:v>4587</c:v>
                </c:pt>
              </c:numCache>
            </c:numRef>
          </c:val>
          <c:smooth val="0"/>
          <c:extLst>
            <c:ext xmlns:c16="http://schemas.microsoft.com/office/drawing/2014/chart" uri="{C3380CC4-5D6E-409C-BE32-E72D297353CC}">
              <c16:uniqueId val="{00000001-D133-448E-8699-A6AE12A2E359}"/>
            </c:ext>
          </c:extLst>
        </c:ser>
        <c:ser>
          <c:idx val="1"/>
          <c:order val="1"/>
          <c:tx>
            <c:strRef>
              <c:f>Core!$C$16</c:f>
              <c:strCache>
                <c:ptCount val="1"/>
                <c:pt idx="0">
                  <c:v>Total Fill</c:v>
                </c:pt>
              </c:strCache>
            </c:strRef>
          </c:tx>
          <c:spPr>
            <a:ln w="28575" cap="rnd" cmpd="sng" algn="ctr">
              <a:solidFill>
                <a:schemeClr val="accent5">
                  <a:shade val="95000"/>
                  <a:satMod val="105000"/>
                </a:schemeClr>
              </a:solidFill>
              <a:prstDash val="solid"/>
              <a:round/>
            </a:ln>
            <a:effectLst/>
          </c:spPr>
          <c:marker>
            <c:spPr>
              <a:solidFill>
                <a:schemeClr val="accent5"/>
              </a:solidFill>
              <a:ln w="9525" cap="flat" cmpd="sng" algn="ctr">
                <a:solidFill>
                  <a:schemeClr val="accent5">
                    <a:shade val="95000"/>
                    <a:satMod val="105000"/>
                  </a:schemeClr>
                </a:solidFill>
                <a:prstDash val="solid"/>
                <a:round/>
              </a:ln>
              <a:effectLst/>
            </c:spPr>
          </c:marker>
          <c:cat>
            <c:strRef>
              <c:f>Core!$A$17:$A$36</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2020-2021</c:v>
                </c:pt>
              </c:strCache>
            </c:strRef>
          </c:cat>
          <c:val>
            <c:numRef>
              <c:f>Core!$C$17:$C$36</c:f>
              <c:numCache>
                <c:formatCode>General</c:formatCode>
                <c:ptCount val="20"/>
                <c:pt idx="0">
                  <c:v>2951</c:v>
                </c:pt>
                <c:pt idx="1">
                  <c:v>2988</c:v>
                </c:pt>
                <c:pt idx="2">
                  <c:v>3056</c:v>
                </c:pt>
                <c:pt idx="3">
                  <c:v>3082</c:v>
                </c:pt>
                <c:pt idx="4">
                  <c:v>3103</c:v>
                </c:pt>
                <c:pt idx="5">
                  <c:v>3139</c:v>
                </c:pt>
                <c:pt idx="6">
                  <c:v>3257</c:v>
                </c:pt>
                <c:pt idx="7">
                  <c:v>3303</c:v>
                </c:pt>
                <c:pt idx="8">
                  <c:v>3375</c:v>
                </c:pt>
                <c:pt idx="9">
                  <c:v>3401</c:v>
                </c:pt>
                <c:pt idx="10">
                  <c:v>3470</c:v>
                </c:pt>
                <c:pt idx="11">
                  <c:v>3517</c:v>
                </c:pt>
                <c:pt idx="12">
                  <c:v>3565</c:v>
                </c:pt>
                <c:pt idx="13">
                  <c:v>3588</c:v>
                </c:pt>
                <c:pt idx="14">
                  <c:v>3685</c:v>
                </c:pt>
                <c:pt idx="15">
                  <c:v>3696</c:v>
                </c:pt>
                <c:pt idx="16">
                  <c:v>3942</c:v>
                </c:pt>
                <c:pt idx="17">
                  <c:v>4105</c:v>
                </c:pt>
                <c:pt idx="18">
                  <c:v>4347</c:v>
                </c:pt>
                <c:pt idx="19">
                  <c:v>4417</c:v>
                </c:pt>
              </c:numCache>
            </c:numRef>
          </c:val>
          <c:smooth val="0"/>
          <c:extLst>
            <c:ext xmlns:c16="http://schemas.microsoft.com/office/drawing/2014/chart" uri="{C3380CC4-5D6E-409C-BE32-E72D297353CC}">
              <c16:uniqueId val="{00000002-D133-448E-8699-A6AE12A2E359}"/>
            </c:ext>
          </c:extLst>
        </c:ser>
        <c:dLbls>
          <c:showLegendKey val="0"/>
          <c:showVal val="0"/>
          <c:showCatName val="0"/>
          <c:showSerName val="0"/>
          <c:showPercent val="0"/>
          <c:showBubbleSize val="0"/>
        </c:dLbls>
        <c:marker val="1"/>
        <c:smooth val="0"/>
        <c:axId val="308707408"/>
        <c:axId val="308707792"/>
      </c:lineChart>
      <c:catAx>
        <c:axId val="30870740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8707792"/>
        <c:crosses val="autoZero"/>
        <c:auto val="1"/>
        <c:lblAlgn val="ctr"/>
        <c:lblOffset val="100"/>
        <c:noMultiLvlLbl val="0"/>
      </c:catAx>
      <c:valAx>
        <c:axId val="308707792"/>
        <c:scaling>
          <c:orientation val="minMax"/>
        </c:scaling>
        <c:delete val="0"/>
        <c:axPos val="l"/>
        <c:majorGridlines>
          <c:spPr>
            <a:ln w="9525" cap="flat" cmpd="sng" algn="ctr">
              <a:solidFill>
                <a:schemeClr val="tx1">
                  <a:tint val="75000"/>
                  <a:shade val="95000"/>
                  <a:satMod val="10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dirty="0"/>
                  <a:t>Number of Residents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8707408"/>
        <c:crosses val="autoZero"/>
        <c:crossBetween val="between"/>
      </c:valAx>
      <c:catAx>
        <c:axId val="308708688"/>
        <c:scaling>
          <c:orientation val="minMax"/>
        </c:scaling>
        <c:delete val="1"/>
        <c:axPos val="b"/>
        <c:numFmt formatCode="General" sourceLinked="1"/>
        <c:majorTickMark val="out"/>
        <c:minorTickMark val="none"/>
        <c:tickLblPos val="nextTo"/>
        <c:crossAx val="308739624"/>
        <c:crosses val="autoZero"/>
        <c:auto val="1"/>
        <c:lblAlgn val="ctr"/>
        <c:lblOffset val="100"/>
        <c:noMultiLvlLbl val="0"/>
      </c:catAx>
      <c:valAx>
        <c:axId val="308739624"/>
        <c:scaling>
          <c:orientation val="minMax"/>
          <c:max val="300"/>
          <c:min val="0"/>
        </c:scaling>
        <c:delete val="0"/>
        <c:axPos val="r"/>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dirty="0"/>
                  <a:t>Number of Programs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crossAx val="308708688"/>
        <c:crosses val="max"/>
        <c:crossBetween val="between"/>
        <c:majorUnit val="25"/>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t>Application Status: Surgical                        </a:t>
            </a:r>
          </a:p>
          <a:p>
            <a:pPr>
              <a:defRPr sz="1800" b="1"/>
            </a:pPr>
            <a:r>
              <a:rPr lang="en-US" sz="1800" b="1" dirty="0"/>
              <a:t>AY20-21</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'2020'!$B$82</c:f>
              <c:strCache>
                <c:ptCount val="1"/>
                <c:pt idx="0">
                  <c:v>CPAC</c:v>
                </c:pt>
              </c:strCache>
            </c:strRef>
          </c:tx>
          <c:spPr>
            <a:solidFill>
              <a:srgbClr val="C00000"/>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'2020'!$B$83:$B$90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E2D1-4392-AA37-0945397D1A82}"/>
            </c:ext>
          </c:extLst>
        </c:ser>
        <c:ser>
          <c:idx val="1"/>
          <c:order val="1"/>
          <c:tx>
            <c:strRef>
              <c:f>'2020'!$C$82</c:f>
              <c:strCache>
                <c:ptCount val="1"/>
                <c:pt idx="0">
                  <c:v>IA</c:v>
                </c:pt>
              </c:strCache>
            </c:strRef>
          </c:tx>
          <c:spPr>
            <a:solidFill>
              <a:srgbClr val="548235"/>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'2020'!$C$83:$C$90</c:f>
              <c:numCache>
                <c:formatCode>0%</c:formatCode>
                <c:ptCount val="8"/>
                <c:pt idx="0">
                  <c:v>0</c:v>
                </c:pt>
                <c:pt idx="1">
                  <c:v>7.0000000000000007E-2</c:v>
                </c:pt>
                <c:pt idx="2">
                  <c:v>0.43</c:v>
                </c:pt>
                <c:pt idx="3">
                  <c:v>0.5</c:v>
                </c:pt>
                <c:pt idx="4">
                  <c:v>0.23</c:v>
                </c:pt>
                <c:pt idx="5">
                  <c:v>0.67</c:v>
                </c:pt>
                <c:pt idx="6">
                  <c:v>0.06</c:v>
                </c:pt>
                <c:pt idx="7">
                  <c:v>0.09</c:v>
                </c:pt>
              </c:numCache>
            </c:numRef>
          </c:val>
          <c:extLst>
            <c:ext xmlns:c16="http://schemas.microsoft.com/office/drawing/2014/chart" uri="{C3380CC4-5D6E-409C-BE32-E72D297353CC}">
              <c16:uniqueId val="{00000001-E2D1-4392-AA37-0945397D1A82}"/>
            </c:ext>
          </c:extLst>
        </c:ser>
        <c:ser>
          <c:idx val="2"/>
          <c:order val="2"/>
          <c:tx>
            <c:strRef>
              <c:f>'2020'!$D$82</c:f>
              <c:strCache>
                <c:ptCount val="1"/>
                <c:pt idx="0">
                  <c:v>IAW</c:v>
                </c:pt>
              </c:strCache>
            </c:strRef>
          </c:tx>
          <c:spPr>
            <a:solidFill>
              <a:srgbClr val="FFC000"/>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'2020'!$D$83:$D$90</c:f>
              <c:numCache>
                <c:formatCode>0%</c:formatCode>
                <c:ptCount val="8"/>
                <c:pt idx="0">
                  <c:v>0</c:v>
                </c:pt>
                <c:pt idx="1">
                  <c:v>0.11</c:v>
                </c:pt>
                <c:pt idx="2">
                  <c:v>0</c:v>
                </c:pt>
                <c:pt idx="3">
                  <c:v>0</c:v>
                </c:pt>
                <c:pt idx="4">
                  <c:v>0</c:v>
                </c:pt>
                <c:pt idx="5">
                  <c:v>0</c:v>
                </c:pt>
                <c:pt idx="6">
                  <c:v>0.04</c:v>
                </c:pt>
                <c:pt idx="7">
                  <c:v>0.09</c:v>
                </c:pt>
              </c:numCache>
            </c:numRef>
          </c:val>
          <c:extLst>
            <c:ext xmlns:c16="http://schemas.microsoft.com/office/drawing/2014/chart" uri="{C3380CC4-5D6E-409C-BE32-E72D297353CC}">
              <c16:uniqueId val="{00000002-E2D1-4392-AA37-0945397D1A82}"/>
            </c:ext>
          </c:extLst>
        </c:ser>
        <c:ser>
          <c:idx val="3"/>
          <c:order val="3"/>
          <c:tx>
            <c:strRef>
              <c:f>'2020'!$E$82</c:f>
              <c:strCache>
                <c:ptCount val="1"/>
                <c:pt idx="0">
                  <c:v>AOO</c:v>
                </c:pt>
              </c:strCache>
            </c:strRef>
          </c:tx>
          <c:spPr>
            <a:solidFill>
              <a:srgbClr val="CC66FF"/>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'2020'!$E$83:$E$90</c:f>
              <c:numCache>
                <c:formatCode>0%</c:formatCode>
                <c:ptCount val="8"/>
                <c:pt idx="0">
                  <c:v>1</c:v>
                </c:pt>
                <c:pt idx="1">
                  <c:v>0.15</c:v>
                </c:pt>
                <c:pt idx="2">
                  <c:v>0</c:v>
                </c:pt>
                <c:pt idx="3">
                  <c:v>0.47</c:v>
                </c:pt>
                <c:pt idx="4">
                  <c:v>0.69</c:v>
                </c:pt>
                <c:pt idx="5">
                  <c:v>0.33</c:v>
                </c:pt>
                <c:pt idx="6">
                  <c:v>0.78</c:v>
                </c:pt>
                <c:pt idx="7">
                  <c:v>0.18</c:v>
                </c:pt>
              </c:numCache>
            </c:numRef>
          </c:val>
          <c:extLst>
            <c:ext xmlns:c16="http://schemas.microsoft.com/office/drawing/2014/chart" uri="{C3380CC4-5D6E-409C-BE32-E72D297353CC}">
              <c16:uniqueId val="{00000003-E2D1-4392-AA37-0945397D1A82}"/>
            </c:ext>
          </c:extLst>
        </c:ser>
        <c:ser>
          <c:idx val="4"/>
          <c:order val="4"/>
          <c:tx>
            <c:strRef>
              <c:f>'2020'!$F$82</c:f>
              <c:strCache>
                <c:ptCount val="1"/>
                <c:pt idx="0">
                  <c:v>AO</c:v>
                </c:pt>
              </c:strCache>
            </c:strRef>
          </c:tx>
          <c:spPr>
            <a:solidFill>
              <a:schemeClr val="accent5"/>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'2020'!$F$83:$F$90</c:f>
              <c:numCache>
                <c:formatCode>0%</c:formatCode>
                <c:ptCount val="8"/>
                <c:pt idx="0">
                  <c:v>0</c:v>
                </c:pt>
                <c:pt idx="1">
                  <c:v>0.6</c:v>
                </c:pt>
                <c:pt idx="2">
                  <c:v>0.56999999999999995</c:v>
                </c:pt>
                <c:pt idx="3">
                  <c:v>0.03</c:v>
                </c:pt>
                <c:pt idx="4">
                  <c:v>0.08</c:v>
                </c:pt>
                <c:pt idx="5">
                  <c:v>0</c:v>
                </c:pt>
                <c:pt idx="6">
                  <c:v>0.02</c:v>
                </c:pt>
                <c:pt idx="7">
                  <c:v>0.46</c:v>
                </c:pt>
              </c:numCache>
            </c:numRef>
          </c:val>
          <c:extLst>
            <c:ext xmlns:c16="http://schemas.microsoft.com/office/drawing/2014/chart" uri="{C3380CC4-5D6E-409C-BE32-E72D297353CC}">
              <c16:uniqueId val="{00000004-E2D1-4392-AA37-0945397D1A82}"/>
            </c:ext>
          </c:extLst>
        </c:ser>
        <c:ser>
          <c:idx val="5"/>
          <c:order val="5"/>
          <c:tx>
            <c:strRef>
              <c:f>'2020'!$G$82</c:f>
              <c:strCache>
                <c:ptCount val="1"/>
                <c:pt idx="0">
                  <c:v>AOW</c:v>
                </c:pt>
              </c:strCache>
            </c:strRef>
          </c:tx>
          <c:spPr>
            <a:solidFill>
              <a:srgbClr val="000000"/>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'2020'!$G$83:$G$90</c:f>
              <c:numCache>
                <c:formatCode>0%</c:formatCode>
                <c:ptCount val="8"/>
                <c:pt idx="0">
                  <c:v>0</c:v>
                </c:pt>
                <c:pt idx="1">
                  <c:v>7.0000000000000007E-2</c:v>
                </c:pt>
                <c:pt idx="2">
                  <c:v>0</c:v>
                </c:pt>
                <c:pt idx="3">
                  <c:v>0</c:v>
                </c:pt>
                <c:pt idx="4">
                  <c:v>0</c:v>
                </c:pt>
                <c:pt idx="5">
                  <c:v>0</c:v>
                </c:pt>
                <c:pt idx="6">
                  <c:v>0.04</c:v>
                </c:pt>
                <c:pt idx="7">
                  <c:v>0.09</c:v>
                </c:pt>
              </c:numCache>
            </c:numRef>
          </c:val>
          <c:extLst>
            <c:ext xmlns:c16="http://schemas.microsoft.com/office/drawing/2014/chart" uri="{C3380CC4-5D6E-409C-BE32-E72D297353CC}">
              <c16:uniqueId val="{00000005-E2D1-4392-AA37-0945397D1A82}"/>
            </c:ext>
          </c:extLst>
        </c:ser>
        <c:ser>
          <c:idx val="6"/>
          <c:order val="6"/>
          <c:tx>
            <c:strRef>
              <c:f>'2020'!$H$82</c:f>
              <c:strCache>
                <c:ptCount val="1"/>
                <c:pt idx="0">
                  <c:v>P1/P2</c:v>
                </c:pt>
              </c:strCache>
            </c:strRef>
          </c:tx>
          <c:spPr>
            <a:solidFill>
              <a:schemeClr val="accent1">
                <a:lumMod val="60000"/>
              </a:schemeClr>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'2020'!$H$83:$H$90</c:f>
              <c:numCache>
                <c:formatCode>0%</c:formatCode>
                <c:ptCount val="8"/>
                <c:pt idx="0">
                  <c:v>0</c:v>
                </c:pt>
                <c:pt idx="1">
                  <c:v>0</c:v>
                </c:pt>
                <c:pt idx="2">
                  <c:v>0</c:v>
                </c:pt>
                <c:pt idx="3">
                  <c:v>0</c:v>
                </c:pt>
                <c:pt idx="4">
                  <c:v>0</c:v>
                </c:pt>
                <c:pt idx="5">
                  <c:v>0</c:v>
                </c:pt>
                <c:pt idx="6">
                  <c:v>0.02</c:v>
                </c:pt>
                <c:pt idx="7">
                  <c:v>0</c:v>
                </c:pt>
              </c:numCache>
            </c:numRef>
          </c:val>
          <c:extLst>
            <c:ext xmlns:c16="http://schemas.microsoft.com/office/drawing/2014/chart" uri="{C3380CC4-5D6E-409C-BE32-E72D297353CC}">
              <c16:uniqueId val="{00000006-E2D1-4392-AA37-0945397D1A82}"/>
            </c:ext>
          </c:extLst>
        </c:ser>
        <c:ser>
          <c:idx val="7"/>
          <c:order val="7"/>
          <c:tx>
            <c:strRef>
              <c:f>'2020'!$I$82</c:f>
              <c:strCache>
                <c:ptCount val="1"/>
                <c:pt idx="0">
                  <c:v>WD/WD2</c:v>
                </c:pt>
              </c:strCache>
            </c:strRef>
          </c:tx>
          <c:spPr>
            <a:solidFill>
              <a:schemeClr val="accent2">
                <a:lumMod val="60000"/>
              </a:schemeClr>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'2020'!$I$83:$I$90</c:f>
              <c:numCache>
                <c:formatCode>0%</c:formatCode>
                <c:ptCount val="8"/>
                <c:pt idx="0">
                  <c:v>0</c:v>
                </c:pt>
                <c:pt idx="1">
                  <c:v>0</c:v>
                </c:pt>
                <c:pt idx="2">
                  <c:v>0</c:v>
                </c:pt>
                <c:pt idx="3">
                  <c:v>0</c:v>
                </c:pt>
                <c:pt idx="4">
                  <c:v>0</c:v>
                </c:pt>
                <c:pt idx="5">
                  <c:v>0</c:v>
                </c:pt>
                <c:pt idx="6">
                  <c:v>0.04</c:v>
                </c:pt>
                <c:pt idx="7">
                  <c:v>0</c:v>
                </c:pt>
              </c:numCache>
            </c:numRef>
          </c:val>
          <c:extLst>
            <c:ext xmlns:c16="http://schemas.microsoft.com/office/drawing/2014/chart" uri="{C3380CC4-5D6E-409C-BE32-E72D297353CC}">
              <c16:uniqueId val="{00000007-E2D1-4392-AA37-0945397D1A82}"/>
            </c:ext>
          </c:extLst>
        </c:ser>
        <c:ser>
          <c:idx val="8"/>
          <c:order val="8"/>
          <c:tx>
            <c:strRef>
              <c:f>'2020'!$J$82</c:f>
              <c:strCache>
                <c:ptCount val="1"/>
                <c:pt idx="0">
                  <c:v>VW</c:v>
                </c:pt>
              </c:strCache>
            </c:strRef>
          </c:tx>
          <c:spPr>
            <a:solidFill>
              <a:schemeClr val="accent3">
                <a:lumMod val="60000"/>
              </a:schemeClr>
            </a:solidFill>
            <a:ln>
              <a:noFill/>
            </a:ln>
            <a:effectLst/>
          </c:spPr>
          <c:invertIfNegative val="0"/>
          <c:cat>
            <c:strRef>
              <c:f>'2020'!$A$83:$A$90</c:f>
              <c:strCache>
                <c:ptCount val="8"/>
                <c:pt idx="0">
                  <c:v>NS (n=4)</c:v>
                </c:pt>
                <c:pt idx="1">
                  <c:v>OB (n=27)</c:v>
                </c:pt>
                <c:pt idx="2">
                  <c:v>OPH (n=7)</c:v>
                </c:pt>
                <c:pt idx="3">
                  <c:v>OS (n=38)</c:v>
                </c:pt>
                <c:pt idx="4">
                  <c:v>OTO (n=13)</c:v>
                </c:pt>
                <c:pt idx="5">
                  <c:v>PS (n=3)</c:v>
                </c:pt>
                <c:pt idx="6">
                  <c:v>GS (n=49)</c:v>
                </c:pt>
                <c:pt idx="7">
                  <c:v>URO (n=11)</c:v>
                </c:pt>
              </c:strCache>
            </c:strRef>
          </c:cat>
          <c:val>
            <c:numRef>
              <c:f>'2020'!$J$83:$J$90</c:f>
              <c:numCache>
                <c:formatCode>0%</c:formatCode>
                <c:ptCount val="8"/>
                <c:pt idx="0">
                  <c:v>0</c:v>
                </c:pt>
                <c:pt idx="1">
                  <c:v>0</c:v>
                </c:pt>
                <c:pt idx="2">
                  <c:v>0</c:v>
                </c:pt>
                <c:pt idx="3">
                  <c:v>0</c:v>
                </c:pt>
                <c:pt idx="4">
                  <c:v>0</c:v>
                </c:pt>
                <c:pt idx="5">
                  <c:v>0</c:v>
                </c:pt>
                <c:pt idx="6">
                  <c:v>0</c:v>
                </c:pt>
                <c:pt idx="7">
                  <c:v>0.09</c:v>
                </c:pt>
              </c:numCache>
            </c:numRef>
          </c:val>
          <c:extLst>
            <c:ext xmlns:c16="http://schemas.microsoft.com/office/drawing/2014/chart" uri="{C3380CC4-5D6E-409C-BE32-E72D297353CC}">
              <c16:uniqueId val="{00000008-E2D1-4392-AA37-0945397D1A82}"/>
            </c:ext>
          </c:extLst>
        </c:ser>
        <c:dLbls>
          <c:showLegendKey val="0"/>
          <c:showVal val="0"/>
          <c:showCatName val="0"/>
          <c:showSerName val="0"/>
          <c:showPercent val="0"/>
          <c:showBubbleSize val="0"/>
        </c:dLbls>
        <c:gapWidth val="150"/>
        <c:overlap val="100"/>
        <c:axId val="62355711"/>
        <c:axId val="62190735"/>
      </c:barChart>
      <c:catAx>
        <c:axId val="6235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90735"/>
        <c:crosses val="autoZero"/>
        <c:auto val="1"/>
        <c:lblAlgn val="ctr"/>
        <c:lblOffset val="100"/>
        <c:noMultiLvlLbl val="0"/>
      </c:catAx>
      <c:valAx>
        <c:axId val="62190735"/>
        <c:scaling>
          <c:orientation val="minMax"/>
          <c:max val="1"/>
        </c:scaling>
        <c:delete val="0"/>
        <c:axPos val="l"/>
        <c:majorGridlines>
          <c:spPr>
            <a:ln w="9525" cap="flat" cmpd="sng" algn="ctr">
              <a:solidFill>
                <a:schemeClr val="tx1"/>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355711"/>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t>Osteopathic Recognition: Surgical AY 20-21</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Recognition!$B$14</c:f>
              <c:strCache>
                <c:ptCount val="1"/>
                <c:pt idx="0">
                  <c:v>Application</c:v>
                </c:pt>
              </c:strCache>
            </c:strRef>
          </c:tx>
          <c:spPr>
            <a:solidFill>
              <a:schemeClr val="accent1"/>
            </a:solidFill>
            <a:ln>
              <a:noFill/>
            </a:ln>
            <a:effectLst/>
          </c:spPr>
          <c:invertIfNegative val="0"/>
          <c:cat>
            <c:strRef>
              <c:f>Recognition!$A$15:$A$22</c:f>
              <c:strCache>
                <c:ptCount val="8"/>
                <c:pt idx="0">
                  <c:v>NS</c:v>
                </c:pt>
                <c:pt idx="1">
                  <c:v>OB</c:v>
                </c:pt>
                <c:pt idx="2">
                  <c:v>OPH</c:v>
                </c:pt>
                <c:pt idx="3">
                  <c:v>OS</c:v>
                </c:pt>
                <c:pt idx="4">
                  <c:v>OTO</c:v>
                </c:pt>
                <c:pt idx="5">
                  <c:v>PS</c:v>
                </c:pt>
                <c:pt idx="6">
                  <c:v>GS</c:v>
                </c:pt>
                <c:pt idx="7">
                  <c:v>URO</c:v>
                </c:pt>
              </c:strCache>
            </c:strRef>
          </c:cat>
          <c:val>
            <c:numRef>
              <c:f>Recognition!$B$15:$B$22</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F841-4498-9A8B-491D24D68B06}"/>
            </c:ext>
          </c:extLst>
        </c:ser>
        <c:ser>
          <c:idx val="1"/>
          <c:order val="1"/>
          <c:tx>
            <c:strRef>
              <c:f>Recognition!$C$14</c:f>
              <c:strCache>
                <c:ptCount val="1"/>
                <c:pt idx="0">
                  <c:v>Initial R</c:v>
                </c:pt>
              </c:strCache>
            </c:strRef>
          </c:tx>
          <c:spPr>
            <a:solidFill>
              <a:schemeClr val="accent2"/>
            </a:solidFill>
            <a:ln>
              <a:noFill/>
            </a:ln>
            <a:effectLst/>
          </c:spPr>
          <c:invertIfNegative val="0"/>
          <c:cat>
            <c:strRef>
              <c:f>Recognition!$A$15:$A$22</c:f>
              <c:strCache>
                <c:ptCount val="8"/>
                <c:pt idx="0">
                  <c:v>NS</c:v>
                </c:pt>
                <c:pt idx="1">
                  <c:v>OB</c:v>
                </c:pt>
                <c:pt idx="2">
                  <c:v>OPH</c:v>
                </c:pt>
                <c:pt idx="3">
                  <c:v>OS</c:v>
                </c:pt>
                <c:pt idx="4">
                  <c:v>OTO</c:v>
                </c:pt>
                <c:pt idx="5">
                  <c:v>PS</c:v>
                </c:pt>
                <c:pt idx="6">
                  <c:v>GS</c:v>
                </c:pt>
                <c:pt idx="7">
                  <c:v>URO</c:v>
                </c:pt>
              </c:strCache>
            </c:strRef>
          </c:cat>
          <c:val>
            <c:numRef>
              <c:f>Recognition!$C$15:$C$22</c:f>
              <c:numCache>
                <c:formatCode>General</c:formatCode>
                <c:ptCount val="8"/>
                <c:pt idx="0">
                  <c:v>1</c:v>
                </c:pt>
                <c:pt idx="1">
                  <c:v>6</c:v>
                </c:pt>
                <c:pt idx="2">
                  <c:v>0</c:v>
                </c:pt>
                <c:pt idx="3">
                  <c:v>5</c:v>
                </c:pt>
                <c:pt idx="4">
                  <c:v>3</c:v>
                </c:pt>
                <c:pt idx="5">
                  <c:v>1</c:v>
                </c:pt>
                <c:pt idx="6">
                  <c:v>4</c:v>
                </c:pt>
                <c:pt idx="7">
                  <c:v>1</c:v>
                </c:pt>
              </c:numCache>
            </c:numRef>
          </c:val>
          <c:extLst>
            <c:ext xmlns:c16="http://schemas.microsoft.com/office/drawing/2014/chart" uri="{C3380CC4-5D6E-409C-BE32-E72D297353CC}">
              <c16:uniqueId val="{00000001-F841-4498-9A8B-491D24D68B06}"/>
            </c:ext>
          </c:extLst>
        </c:ser>
        <c:ser>
          <c:idx val="2"/>
          <c:order val="2"/>
          <c:tx>
            <c:strRef>
              <c:f>Recognition!$D$14</c:f>
              <c:strCache>
                <c:ptCount val="1"/>
                <c:pt idx="0">
                  <c:v>Initial R w/W</c:v>
                </c:pt>
              </c:strCache>
            </c:strRef>
          </c:tx>
          <c:spPr>
            <a:solidFill>
              <a:schemeClr val="accent3"/>
            </a:solidFill>
            <a:ln>
              <a:noFill/>
            </a:ln>
            <a:effectLst/>
          </c:spPr>
          <c:invertIfNegative val="0"/>
          <c:cat>
            <c:strRef>
              <c:f>Recognition!$A$15:$A$22</c:f>
              <c:strCache>
                <c:ptCount val="8"/>
                <c:pt idx="0">
                  <c:v>NS</c:v>
                </c:pt>
                <c:pt idx="1">
                  <c:v>OB</c:v>
                </c:pt>
                <c:pt idx="2">
                  <c:v>OPH</c:v>
                </c:pt>
                <c:pt idx="3">
                  <c:v>OS</c:v>
                </c:pt>
                <c:pt idx="4">
                  <c:v>OTO</c:v>
                </c:pt>
                <c:pt idx="5">
                  <c:v>PS</c:v>
                </c:pt>
                <c:pt idx="6">
                  <c:v>GS</c:v>
                </c:pt>
                <c:pt idx="7">
                  <c:v>URO</c:v>
                </c:pt>
              </c:strCache>
            </c:strRef>
          </c:cat>
          <c:val>
            <c:numRef>
              <c:f>Recognition!$D$15:$D$22</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F841-4498-9A8B-491D24D68B06}"/>
            </c:ext>
          </c:extLst>
        </c:ser>
        <c:ser>
          <c:idx val="3"/>
          <c:order val="3"/>
          <c:tx>
            <c:strRef>
              <c:f>Recognition!$E$14</c:f>
              <c:strCache>
                <c:ptCount val="1"/>
                <c:pt idx="0">
                  <c:v>Continued R</c:v>
                </c:pt>
              </c:strCache>
            </c:strRef>
          </c:tx>
          <c:spPr>
            <a:solidFill>
              <a:schemeClr val="accent4"/>
            </a:solidFill>
            <a:ln>
              <a:noFill/>
            </a:ln>
            <a:effectLst/>
          </c:spPr>
          <c:invertIfNegative val="0"/>
          <c:cat>
            <c:strRef>
              <c:f>Recognition!$A$15:$A$22</c:f>
              <c:strCache>
                <c:ptCount val="8"/>
                <c:pt idx="0">
                  <c:v>NS</c:v>
                </c:pt>
                <c:pt idx="1">
                  <c:v>OB</c:v>
                </c:pt>
                <c:pt idx="2">
                  <c:v>OPH</c:v>
                </c:pt>
                <c:pt idx="3">
                  <c:v>OS</c:v>
                </c:pt>
                <c:pt idx="4">
                  <c:v>OTO</c:v>
                </c:pt>
                <c:pt idx="5">
                  <c:v>PS</c:v>
                </c:pt>
                <c:pt idx="6">
                  <c:v>GS</c:v>
                </c:pt>
                <c:pt idx="7">
                  <c:v>URO</c:v>
                </c:pt>
              </c:strCache>
            </c:strRef>
          </c:cat>
          <c:val>
            <c:numRef>
              <c:f>Recognition!$E$15:$E$22</c:f>
              <c:numCache>
                <c:formatCode>General</c:formatCode>
                <c:ptCount val="8"/>
                <c:pt idx="0">
                  <c:v>0</c:v>
                </c:pt>
                <c:pt idx="1">
                  <c:v>1</c:v>
                </c:pt>
                <c:pt idx="2">
                  <c:v>0</c:v>
                </c:pt>
                <c:pt idx="3">
                  <c:v>0</c:v>
                </c:pt>
                <c:pt idx="4">
                  <c:v>0</c:v>
                </c:pt>
                <c:pt idx="5">
                  <c:v>0</c:v>
                </c:pt>
                <c:pt idx="6">
                  <c:v>0</c:v>
                </c:pt>
                <c:pt idx="7">
                  <c:v>0</c:v>
                </c:pt>
              </c:numCache>
            </c:numRef>
          </c:val>
          <c:extLst>
            <c:ext xmlns:c16="http://schemas.microsoft.com/office/drawing/2014/chart" uri="{C3380CC4-5D6E-409C-BE32-E72D297353CC}">
              <c16:uniqueId val="{00000003-F841-4498-9A8B-491D24D68B06}"/>
            </c:ext>
          </c:extLst>
        </c:ser>
        <c:ser>
          <c:idx val="4"/>
          <c:order val="4"/>
          <c:tx>
            <c:strRef>
              <c:f>Recognition!$F$14</c:f>
              <c:strCache>
                <c:ptCount val="1"/>
                <c:pt idx="0">
                  <c:v>Withdrawal R</c:v>
                </c:pt>
              </c:strCache>
            </c:strRef>
          </c:tx>
          <c:spPr>
            <a:solidFill>
              <a:schemeClr val="accent5"/>
            </a:solidFill>
            <a:ln>
              <a:noFill/>
            </a:ln>
            <a:effectLst/>
          </c:spPr>
          <c:invertIfNegative val="0"/>
          <c:cat>
            <c:strRef>
              <c:f>Recognition!$A$15:$A$22</c:f>
              <c:strCache>
                <c:ptCount val="8"/>
                <c:pt idx="0">
                  <c:v>NS</c:v>
                </c:pt>
                <c:pt idx="1">
                  <c:v>OB</c:v>
                </c:pt>
                <c:pt idx="2">
                  <c:v>OPH</c:v>
                </c:pt>
                <c:pt idx="3">
                  <c:v>OS</c:v>
                </c:pt>
                <c:pt idx="4">
                  <c:v>OTO</c:v>
                </c:pt>
                <c:pt idx="5">
                  <c:v>PS</c:v>
                </c:pt>
                <c:pt idx="6">
                  <c:v>GS</c:v>
                </c:pt>
                <c:pt idx="7">
                  <c:v>URO</c:v>
                </c:pt>
              </c:strCache>
            </c:strRef>
          </c:cat>
          <c:val>
            <c:numRef>
              <c:f>Recognition!$F$15:$F$22</c:f>
              <c:numCache>
                <c:formatCode>General</c:formatCode>
                <c:ptCount val="8"/>
                <c:pt idx="1">
                  <c:v>2</c:v>
                </c:pt>
              </c:numCache>
            </c:numRef>
          </c:val>
          <c:extLst>
            <c:ext xmlns:c16="http://schemas.microsoft.com/office/drawing/2014/chart" uri="{C3380CC4-5D6E-409C-BE32-E72D297353CC}">
              <c16:uniqueId val="{00000004-F841-4498-9A8B-491D24D68B06}"/>
            </c:ext>
          </c:extLst>
        </c:ser>
        <c:dLbls>
          <c:showLegendKey val="0"/>
          <c:showVal val="0"/>
          <c:showCatName val="0"/>
          <c:showSerName val="0"/>
          <c:showPercent val="0"/>
          <c:showBubbleSize val="0"/>
        </c:dLbls>
        <c:gapWidth val="0"/>
        <c:axId val="145575343"/>
        <c:axId val="1972608399"/>
      </c:barChart>
      <c:catAx>
        <c:axId val="14557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2608399"/>
        <c:crosses val="autoZero"/>
        <c:auto val="1"/>
        <c:lblAlgn val="ctr"/>
        <c:lblOffset val="100"/>
        <c:noMultiLvlLbl val="0"/>
      </c:catAx>
      <c:valAx>
        <c:axId val="1972608399"/>
        <c:scaling>
          <c:orientation val="minMax"/>
        </c:scaling>
        <c:delete val="0"/>
        <c:axPos val="l"/>
        <c:majorGridlines>
          <c:spPr>
            <a:ln w="9525" cap="flat" cmpd="sng" algn="ctr">
              <a:solidFill>
                <a:sysClr val="windowText" lastClr="000000"/>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dirty="0"/>
                  <a:t># Programs</a:t>
                </a:r>
              </a:p>
            </c:rich>
          </c:tx>
          <c:layout>
            <c:manualLayout>
              <c:xMode val="edge"/>
              <c:yMode val="edge"/>
              <c:x val="1.3937282229965157E-2"/>
              <c:y val="0.351518982390148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575343"/>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 Total Citations 2021 Annual Program Review (Core) n=267</a:t>
            </a:r>
          </a:p>
        </c:rich>
      </c:tx>
      <c:layout>
        <c:manualLayout>
          <c:xMode val="edge"/>
          <c:yMode val="edge"/>
          <c:x val="0.13693921258281846"/>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B424-4CB7-B81A-4C3EB54E587E}"/>
              </c:ext>
            </c:extLst>
          </c:dPt>
          <c:dPt>
            <c:idx val="1"/>
            <c:bubble3D val="0"/>
            <c:explosion val="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B424-4CB7-B81A-4C3EB54E587E}"/>
              </c:ext>
            </c:extLst>
          </c:dPt>
          <c:dPt>
            <c:idx val="2"/>
            <c:bubble3D val="0"/>
            <c:explosion val="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B424-4CB7-B81A-4C3EB54E587E}"/>
              </c:ext>
            </c:extLst>
          </c:dPt>
          <c:dPt>
            <c:idx val="3"/>
            <c:bubble3D val="0"/>
            <c:explosion val="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B424-4CB7-B81A-4C3EB54E587E}"/>
              </c:ext>
            </c:extLst>
          </c:dPt>
          <c:dPt>
            <c:idx val="4"/>
            <c:bubble3D val="0"/>
            <c:explosion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B424-4CB7-B81A-4C3EB54E587E}"/>
              </c:ext>
            </c:extLst>
          </c:dPt>
          <c:dPt>
            <c:idx val="5"/>
            <c:bubble3D val="0"/>
            <c:explosion val="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B424-4CB7-B81A-4C3EB54E587E}"/>
              </c:ext>
            </c:extLst>
          </c:dPt>
          <c:dPt>
            <c:idx val="6"/>
            <c:bubble3D val="0"/>
            <c:explosion val="4"/>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B424-4CB7-B81A-4C3EB54E587E}"/>
              </c:ext>
            </c:extLst>
          </c:dPt>
          <c:dPt>
            <c:idx val="7"/>
            <c:bubble3D val="0"/>
            <c:explosion val="4"/>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F-B424-4CB7-B81A-4C3EB54E587E}"/>
              </c:ext>
            </c:extLst>
          </c:dPt>
          <c:dPt>
            <c:idx val="8"/>
            <c:bubble3D val="0"/>
            <c:explosion val="4"/>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1-B424-4CB7-B81A-4C3EB54E587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SportMedicine!$A$129:$A$137</c:f>
              <c:strCache>
                <c:ptCount val="9"/>
                <c:pt idx="0">
                  <c:v>Procedural Experience</c:v>
                </c:pt>
                <c:pt idx="1">
                  <c:v>Learning &amp; Work Environment</c:v>
                </c:pt>
                <c:pt idx="2">
                  <c:v>Program Director</c:v>
                </c:pt>
                <c:pt idx="3">
                  <c:v>Scholarly Activity</c:v>
                </c:pt>
                <c:pt idx="4">
                  <c:v>Supervision</c:v>
                </c:pt>
                <c:pt idx="5">
                  <c:v>Evaluation</c:v>
                </c:pt>
                <c:pt idx="6">
                  <c:v>Faculty</c:v>
                </c:pt>
                <c:pt idx="7">
                  <c:v>Boards</c:v>
                </c:pt>
                <c:pt idx="8">
                  <c:v>Curricular Development</c:v>
                </c:pt>
              </c:strCache>
            </c:strRef>
          </c:cat>
          <c:val>
            <c:numRef>
              <c:f>SportMedicine!$B$129:$B$137</c:f>
              <c:numCache>
                <c:formatCode>0%</c:formatCode>
                <c:ptCount val="9"/>
                <c:pt idx="0">
                  <c:v>0.24344569288389514</c:v>
                </c:pt>
                <c:pt idx="1">
                  <c:v>0.26217228464419473</c:v>
                </c:pt>
                <c:pt idx="2">
                  <c:v>0.27715355805243447</c:v>
                </c:pt>
                <c:pt idx="3">
                  <c:v>5.9925093632958802E-2</c:v>
                </c:pt>
                <c:pt idx="4">
                  <c:v>3.7453183520599251E-3</c:v>
                </c:pt>
                <c:pt idx="5">
                  <c:v>4.49438202247191E-2</c:v>
                </c:pt>
                <c:pt idx="6">
                  <c:v>2.6217228464419477E-2</c:v>
                </c:pt>
                <c:pt idx="7">
                  <c:v>2.9962546816479401E-2</c:v>
                </c:pt>
                <c:pt idx="8">
                  <c:v>5.2434456928838954E-2</c:v>
                </c:pt>
              </c:numCache>
            </c:numRef>
          </c:val>
          <c:extLst>
            <c:ext xmlns:c16="http://schemas.microsoft.com/office/drawing/2014/chart" uri="{C3380CC4-5D6E-409C-BE32-E72D297353CC}">
              <c16:uniqueId val="{00000012-B424-4CB7-B81A-4C3EB54E587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 Total AFIs 2021 Annual Program Review (Core) n=271 </a:t>
            </a:r>
          </a:p>
        </c:rich>
      </c:tx>
      <c:layout>
        <c:manualLayout>
          <c:xMode val="edge"/>
          <c:yMode val="edge"/>
          <c:x val="7.4207221526612591E-2"/>
          <c:y val="1.890442621706206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2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534D-4A99-944D-CFF81098CD5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534D-4A99-944D-CFF81098CD5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534D-4A99-944D-CFF81098CD5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534D-4A99-944D-CFF81098CD5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534D-4A99-944D-CFF81098CD5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534D-4A99-944D-CFF81098CD54}"/>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534D-4A99-944D-CFF81098CD54}"/>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F-534D-4A99-944D-CFF81098CD54}"/>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1-534D-4A99-944D-CFF81098CD54}"/>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3-534D-4A99-944D-CFF81098CD54}"/>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5-534D-4A99-944D-CFF81098CD54}"/>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7-534D-4A99-944D-CFF81098CD54}"/>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9-534D-4A99-944D-CFF81098CD54}"/>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1B-534D-4A99-944D-CFF81098CD54}"/>
              </c:ext>
            </c:extLst>
          </c:dPt>
          <c:dLbls>
            <c:dLbl>
              <c:idx val="13"/>
              <c:layout>
                <c:manualLayout>
                  <c:x val="7.9082641360220859E-3"/>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34D-4A99-944D-CFF81098CD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SportMedicine!$A$142:$A$153</c:f>
              <c:strCache>
                <c:ptCount val="12"/>
                <c:pt idx="0">
                  <c:v>Curriculum Organization</c:v>
                </c:pt>
                <c:pt idx="1">
                  <c:v>Educational Content</c:v>
                </c:pt>
                <c:pt idx="2">
                  <c:v>Educational Environment</c:v>
                </c:pt>
                <c:pt idx="3">
                  <c:v>Evaluations</c:v>
                </c:pt>
                <c:pt idx="4">
                  <c:v>Diversity &amp; Inclusion</c:v>
                </c:pt>
                <c:pt idx="5">
                  <c:v>Scholarly Activity</c:v>
                </c:pt>
                <c:pt idx="6">
                  <c:v>Faculty Supervision and Teaching</c:v>
                </c:pt>
                <c:pt idx="7">
                  <c:v>Patient Safety</c:v>
                </c:pt>
                <c:pt idx="8">
                  <c:v>Procedural Volume</c:v>
                </c:pt>
                <c:pt idx="9">
                  <c:v>Professionalism</c:v>
                </c:pt>
                <c:pt idx="10">
                  <c:v>Resources</c:v>
                </c:pt>
                <c:pt idx="11">
                  <c:v>Work Hours</c:v>
                </c:pt>
              </c:strCache>
            </c:strRef>
          </c:cat>
          <c:val>
            <c:numRef>
              <c:f>SportMedicine!$B$142:$B$153</c:f>
              <c:numCache>
                <c:formatCode>0%</c:formatCode>
                <c:ptCount val="12"/>
                <c:pt idx="0">
                  <c:v>4.797047970479705E-2</c:v>
                </c:pt>
                <c:pt idx="1">
                  <c:v>7.0110701107011064E-2</c:v>
                </c:pt>
                <c:pt idx="2">
                  <c:v>7.0110701107011064E-2</c:v>
                </c:pt>
                <c:pt idx="3">
                  <c:v>0.47916666666666669</c:v>
                </c:pt>
                <c:pt idx="4">
                  <c:v>1.107011070110701E-2</c:v>
                </c:pt>
                <c:pt idx="5">
                  <c:v>0.11808118081180811</c:v>
                </c:pt>
                <c:pt idx="6">
                  <c:v>0.10332103321033211</c:v>
                </c:pt>
                <c:pt idx="7">
                  <c:v>0.17343173431734318</c:v>
                </c:pt>
                <c:pt idx="8">
                  <c:v>0.16605166051660517</c:v>
                </c:pt>
                <c:pt idx="9">
                  <c:v>6.273062730627306E-2</c:v>
                </c:pt>
                <c:pt idx="10">
                  <c:v>5.5350553505535055E-2</c:v>
                </c:pt>
                <c:pt idx="11">
                  <c:v>3.6900369003690037E-2</c:v>
                </c:pt>
              </c:numCache>
            </c:numRef>
          </c:val>
          <c:extLst>
            <c:ext xmlns:c16="http://schemas.microsoft.com/office/drawing/2014/chart" uri="{C3380CC4-5D6E-409C-BE32-E72D297353CC}">
              <c16:uniqueId val="{0000001C-534D-4A99-944D-CFF81098CD5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747E4-FE54-477E-9711-95258B8D2104}"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426CFDE3-7212-43DD-9657-40EF78A2DB55}">
      <dgm:prSet/>
      <dgm:spPr/>
      <dgm:t>
        <a:bodyPr/>
        <a:lstStyle/>
        <a:p>
          <a:pPr>
            <a:lnSpc>
              <a:spcPct val="100000"/>
            </a:lnSpc>
            <a:defRPr cap="all"/>
          </a:pPr>
          <a:r>
            <a:rPr lang="en-US" b="1"/>
            <a:t>Disclosure</a:t>
          </a:r>
          <a:endParaRPr lang="en-US"/>
        </a:p>
      </dgm:t>
    </dgm:pt>
    <dgm:pt modelId="{DA8D1A15-0A2A-452F-AC72-663A11D8747A}" type="parTrans" cxnId="{5CE92509-1428-4677-91A8-B4462C2B7277}">
      <dgm:prSet/>
      <dgm:spPr/>
      <dgm:t>
        <a:bodyPr/>
        <a:lstStyle/>
        <a:p>
          <a:endParaRPr lang="en-US"/>
        </a:p>
      </dgm:t>
    </dgm:pt>
    <dgm:pt modelId="{764E2E4E-4022-4F19-8BBB-2CB36BC3990B}" type="sibTrans" cxnId="{5CE92509-1428-4677-91A8-B4462C2B7277}">
      <dgm:prSet/>
      <dgm:spPr/>
      <dgm:t>
        <a:bodyPr/>
        <a:lstStyle/>
        <a:p>
          <a:endParaRPr lang="en-US"/>
        </a:p>
      </dgm:t>
    </dgm:pt>
    <dgm:pt modelId="{FD19B057-741C-49D7-9FFF-BAF4AA9672CA}">
      <dgm:prSet/>
      <dgm:spPr/>
      <dgm:t>
        <a:bodyPr/>
        <a:lstStyle/>
        <a:p>
          <a:pPr>
            <a:lnSpc>
              <a:spcPct val="100000"/>
            </a:lnSpc>
            <a:defRPr cap="all"/>
          </a:pPr>
          <a:r>
            <a:rPr lang="en-US" dirty="0"/>
            <a:t>The speakers have no conflicts of interest to report.</a:t>
          </a:r>
        </a:p>
      </dgm:t>
    </dgm:pt>
    <dgm:pt modelId="{D0C27C4B-B50B-4538-851B-BC5972B4FF40}" type="parTrans" cxnId="{E62AB6EE-BC16-4CB2-A484-44857E9A484D}">
      <dgm:prSet/>
      <dgm:spPr/>
      <dgm:t>
        <a:bodyPr/>
        <a:lstStyle/>
        <a:p>
          <a:endParaRPr lang="en-US"/>
        </a:p>
      </dgm:t>
    </dgm:pt>
    <dgm:pt modelId="{0EB21081-47B4-4955-AE98-0326841D0A3E}" type="sibTrans" cxnId="{E62AB6EE-BC16-4CB2-A484-44857E9A484D}">
      <dgm:prSet/>
      <dgm:spPr/>
      <dgm:t>
        <a:bodyPr/>
        <a:lstStyle/>
        <a:p>
          <a:endParaRPr lang="en-US"/>
        </a:p>
      </dgm:t>
    </dgm:pt>
    <dgm:pt modelId="{0770FB16-2AF6-41AA-A015-27CAC6C63042}" type="pres">
      <dgm:prSet presAssocID="{796747E4-FE54-477E-9711-95258B8D2104}" presName="root" presStyleCnt="0">
        <dgm:presLayoutVars>
          <dgm:dir/>
          <dgm:resizeHandles val="exact"/>
        </dgm:presLayoutVars>
      </dgm:prSet>
      <dgm:spPr/>
    </dgm:pt>
    <dgm:pt modelId="{742EA535-1A98-48BC-AA4A-FE8F0F2DB91C}" type="pres">
      <dgm:prSet presAssocID="{426CFDE3-7212-43DD-9657-40EF78A2DB55}" presName="compNode" presStyleCnt="0"/>
      <dgm:spPr/>
    </dgm:pt>
    <dgm:pt modelId="{230C2C7A-B2C8-4D3F-8C96-AF6A32C90BBF}" type="pres">
      <dgm:prSet presAssocID="{426CFDE3-7212-43DD-9657-40EF78A2DB55}" presName="iconBgRect" presStyleLbl="bgShp" presStyleIdx="0" presStyleCnt="2"/>
      <dgm:spPr>
        <a:prstGeom prst="round2DiagRect">
          <a:avLst>
            <a:gd name="adj1" fmla="val 29727"/>
            <a:gd name="adj2" fmla="val 0"/>
          </a:avLst>
        </a:prstGeom>
      </dgm:spPr>
    </dgm:pt>
    <dgm:pt modelId="{C8CC51B0-655E-4D9E-A1D9-9606A9B553D8}" type="pres">
      <dgm:prSet presAssocID="{426CFDE3-7212-43DD-9657-40EF78A2DB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813D0F4-6E29-43E0-972A-C6B16A0A840C}" type="pres">
      <dgm:prSet presAssocID="{426CFDE3-7212-43DD-9657-40EF78A2DB55}" presName="spaceRect" presStyleCnt="0"/>
      <dgm:spPr/>
    </dgm:pt>
    <dgm:pt modelId="{FBD6501D-01A8-4633-A208-71262DEE6AB1}" type="pres">
      <dgm:prSet presAssocID="{426CFDE3-7212-43DD-9657-40EF78A2DB55}" presName="textRect" presStyleLbl="revTx" presStyleIdx="0" presStyleCnt="2">
        <dgm:presLayoutVars>
          <dgm:chMax val="1"/>
          <dgm:chPref val="1"/>
        </dgm:presLayoutVars>
      </dgm:prSet>
      <dgm:spPr/>
    </dgm:pt>
    <dgm:pt modelId="{FC89B0D9-9B75-49DB-9056-8B9940421F59}" type="pres">
      <dgm:prSet presAssocID="{764E2E4E-4022-4F19-8BBB-2CB36BC3990B}" presName="sibTrans" presStyleCnt="0"/>
      <dgm:spPr/>
    </dgm:pt>
    <dgm:pt modelId="{27A7AEB1-F591-40F2-96BE-9B445761F58B}" type="pres">
      <dgm:prSet presAssocID="{FD19B057-741C-49D7-9FFF-BAF4AA9672CA}" presName="compNode" presStyleCnt="0"/>
      <dgm:spPr/>
    </dgm:pt>
    <dgm:pt modelId="{B9AEC08B-405A-4570-B909-EC8D0DC10090}" type="pres">
      <dgm:prSet presAssocID="{FD19B057-741C-49D7-9FFF-BAF4AA9672CA}" presName="iconBgRect" presStyleLbl="bgShp" presStyleIdx="1" presStyleCnt="2"/>
      <dgm:spPr>
        <a:prstGeom prst="round2DiagRect">
          <a:avLst>
            <a:gd name="adj1" fmla="val 29727"/>
            <a:gd name="adj2" fmla="val 0"/>
          </a:avLst>
        </a:prstGeom>
      </dgm:spPr>
    </dgm:pt>
    <dgm:pt modelId="{2C8322E8-30EB-4400-8D5B-AFD60186963F}" type="pres">
      <dgm:prSet presAssocID="{FD19B057-741C-49D7-9FFF-BAF4AA9672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40D97B5B-97AA-42DE-93EA-2526C41C3F01}" type="pres">
      <dgm:prSet presAssocID="{FD19B057-741C-49D7-9FFF-BAF4AA9672CA}" presName="spaceRect" presStyleCnt="0"/>
      <dgm:spPr/>
    </dgm:pt>
    <dgm:pt modelId="{E4ABE138-9EBD-42C0-89B8-555A64B2CFF4}" type="pres">
      <dgm:prSet presAssocID="{FD19B057-741C-49D7-9FFF-BAF4AA9672CA}" presName="textRect" presStyleLbl="revTx" presStyleIdx="1" presStyleCnt="2">
        <dgm:presLayoutVars>
          <dgm:chMax val="1"/>
          <dgm:chPref val="1"/>
        </dgm:presLayoutVars>
      </dgm:prSet>
      <dgm:spPr/>
    </dgm:pt>
  </dgm:ptLst>
  <dgm:cxnLst>
    <dgm:cxn modelId="{5CE92509-1428-4677-91A8-B4462C2B7277}" srcId="{796747E4-FE54-477E-9711-95258B8D2104}" destId="{426CFDE3-7212-43DD-9657-40EF78A2DB55}" srcOrd="0" destOrd="0" parTransId="{DA8D1A15-0A2A-452F-AC72-663A11D8747A}" sibTransId="{764E2E4E-4022-4F19-8BBB-2CB36BC3990B}"/>
    <dgm:cxn modelId="{8B122858-AEC0-48C4-922F-5CE86090C2EC}" type="presOf" srcId="{426CFDE3-7212-43DD-9657-40EF78A2DB55}" destId="{FBD6501D-01A8-4633-A208-71262DEE6AB1}" srcOrd="0" destOrd="0" presId="urn:microsoft.com/office/officeart/2018/5/layout/IconLeafLabelList"/>
    <dgm:cxn modelId="{C419FE92-D515-4674-A282-2F81C2B53733}" type="presOf" srcId="{796747E4-FE54-477E-9711-95258B8D2104}" destId="{0770FB16-2AF6-41AA-A015-27CAC6C63042}" srcOrd="0" destOrd="0" presId="urn:microsoft.com/office/officeart/2018/5/layout/IconLeafLabelList"/>
    <dgm:cxn modelId="{5FA208B2-0989-410D-8DE9-0B8795C108BE}" type="presOf" srcId="{FD19B057-741C-49D7-9FFF-BAF4AA9672CA}" destId="{E4ABE138-9EBD-42C0-89B8-555A64B2CFF4}" srcOrd="0" destOrd="0" presId="urn:microsoft.com/office/officeart/2018/5/layout/IconLeafLabelList"/>
    <dgm:cxn modelId="{E62AB6EE-BC16-4CB2-A484-44857E9A484D}" srcId="{796747E4-FE54-477E-9711-95258B8D2104}" destId="{FD19B057-741C-49D7-9FFF-BAF4AA9672CA}" srcOrd="1" destOrd="0" parTransId="{D0C27C4B-B50B-4538-851B-BC5972B4FF40}" sibTransId="{0EB21081-47B4-4955-AE98-0326841D0A3E}"/>
    <dgm:cxn modelId="{5F782825-BF80-4C48-8550-840564F722D8}" type="presParOf" srcId="{0770FB16-2AF6-41AA-A015-27CAC6C63042}" destId="{742EA535-1A98-48BC-AA4A-FE8F0F2DB91C}" srcOrd="0" destOrd="0" presId="urn:microsoft.com/office/officeart/2018/5/layout/IconLeafLabelList"/>
    <dgm:cxn modelId="{3988CBD9-9215-4032-8F7E-9C8AEE00ED88}" type="presParOf" srcId="{742EA535-1A98-48BC-AA4A-FE8F0F2DB91C}" destId="{230C2C7A-B2C8-4D3F-8C96-AF6A32C90BBF}" srcOrd="0" destOrd="0" presId="urn:microsoft.com/office/officeart/2018/5/layout/IconLeafLabelList"/>
    <dgm:cxn modelId="{94CCB4E2-92CB-4849-ADA8-09848CF639D2}" type="presParOf" srcId="{742EA535-1A98-48BC-AA4A-FE8F0F2DB91C}" destId="{C8CC51B0-655E-4D9E-A1D9-9606A9B553D8}" srcOrd="1" destOrd="0" presId="urn:microsoft.com/office/officeart/2018/5/layout/IconLeafLabelList"/>
    <dgm:cxn modelId="{C7048084-FEFD-44A6-9FB1-43A61378932A}" type="presParOf" srcId="{742EA535-1A98-48BC-AA4A-FE8F0F2DB91C}" destId="{A813D0F4-6E29-43E0-972A-C6B16A0A840C}" srcOrd="2" destOrd="0" presId="urn:microsoft.com/office/officeart/2018/5/layout/IconLeafLabelList"/>
    <dgm:cxn modelId="{7C0CD7C0-1621-449B-98A4-2855D88477A0}" type="presParOf" srcId="{742EA535-1A98-48BC-AA4A-FE8F0F2DB91C}" destId="{FBD6501D-01A8-4633-A208-71262DEE6AB1}" srcOrd="3" destOrd="0" presId="urn:microsoft.com/office/officeart/2018/5/layout/IconLeafLabelList"/>
    <dgm:cxn modelId="{5A665C91-5B27-4860-B51D-E25EE1BA8FD8}" type="presParOf" srcId="{0770FB16-2AF6-41AA-A015-27CAC6C63042}" destId="{FC89B0D9-9B75-49DB-9056-8B9940421F59}" srcOrd="1" destOrd="0" presId="urn:microsoft.com/office/officeart/2018/5/layout/IconLeafLabelList"/>
    <dgm:cxn modelId="{89C99EB7-8239-492B-BBE0-CBC06F86AFDB}" type="presParOf" srcId="{0770FB16-2AF6-41AA-A015-27CAC6C63042}" destId="{27A7AEB1-F591-40F2-96BE-9B445761F58B}" srcOrd="2" destOrd="0" presId="urn:microsoft.com/office/officeart/2018/5/layout/IconLeafLabelList"/>
    <dgm:cxn modelId="{1C25ED65-7F3B-418A-A646-3CB6CEE3E4C1}" type="presParOf" srcId="{27A7AEB1-F591-40F2-96BE-9B445761F58B}" destId="{B9AEC08B-405A-4570-B909-EC8D0DC10090}" srcOrd="0" destOrd="0" presId="urn:microsoft.com/office/officeart/2018/5/layout/IconLeafLabelList"/>
    <dgm:cxn modelId="{0B1CCE94-77F7-4B1C-940D-2DE6472AEF8D}" type="presParOf" srcId="{27A7AEB1-F591-40F2-96BE-9B445761F58B}" destId="{2C8322E8-30EB-4400-8D5B-AFD60186963F}" srcOrd="1" destOrd="0" presId="urn:microsoft.com/office/officeart/2018/5/layout/IconLeafLabelList"/>
    <dgm:cxn modelId="{C6B39634-FC49-416C-A96B-30110EBD8251}" type="presParOf" srcId="{27A7AEB1-F591-40F2-96BE-9B445761F58B}" destId="{40D97B5B-97AA-42DE-93EA-2526C41C3F01}" srcOrd="2" destOrd="0" presId="urn:microsoft.com/office/officeart/2018/5/layout/IconLeafLabelList"/>
    <dgm:cxn modelId="{EBB6B5AC-720A-4A94-B250-EAB3E1B6D8CD}" type="presParOf" srcId="{27A7AEB1-F591-40F2-96BE-9B445761F58B}" destId="{E4ABE138-9EBD-42C0-89B8-555A64B2CFF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15FE61-F84B-4448-98FC-D3A574996693}"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D8C22EEB-F12E-4D6B-A95C-28088A8B7246}">
      <dgm:prSet/>
      <dgm:spPr/>
      <dgm:t>
        <a:bodyPr/>
        <a:lstStyle/>
        <a:p>
          <a:r>
            <a:rPr lang="en-US" b="0" dirty="0"/>
            <a:t>In June 2020, the ACGME Board approved formation of a special task force to examine the principles that should guide creation of requirements that quantify the effort required to administer the educational program of residents and fellows. </a:t>
          </a:r>
        </a:p>
      </dgm:t>
    </dgm:pt>
    <dgm:pt modelId="{E3BC8FE6-86B5-4DC3-95FE-38B349D139E9}" type="parTrans" cxnId="{3374D1DB-E284-4E54-A7D4-4164B3E47613}">
      <dgm:prSet/>
      <dgm:spPr/>
      <dgm:t>
        <a:bodyPr/>
        <a:lstStyle/>
        <a:p>
          <a:endParaRPr lang="en-US"/>
        </a:p>
      </dgm:t>
    </dgm:pt>
    <dgm:pt modelId="{C97EB39B-3D16-49BC-851B-D5D57FEBFFE0}" type="sibTrans" cxnId="{3374D1DB-E284-4E54-A7D4-4164B3E47613}">
      <dgm:prSet/>
      <dgm:spPr/>
      <dgm:t>
        <a:bodyPr/>
        <a:lstStyle/>
        <a:p>
          <a:endParaRPr lang="en-US"/>
        </a:p>
      </dgm:t>
    </dgm:pt>
    <dgm:pt modelId="{2D70EB7F-A772-49CE-A716-66325D01B397}">
      <dgm:prSet/>
      <dgm:spPr/>
      <dgm:t>
        <a:bodyPr/>
        <a:lstStyle/>
        <a:p>
          <a:r>
            <a:rPr lang="en-US" dirty="0"/>
            <a:t>In June 2021, the ACGME Board approved focused revisions to Section II of the Common Program Requirements related to dedicated time for program directors, assistant/associate program directors, program coordinators, and core faculty members.</a:t>
          </a:r>
        </a:p>
        <a:p>
          <a:endParaRPr lang="en-US" dirty="0"/>
        </a:p>
      </dgm:t>
    </dgm:pt>
    <dgm:pt modelId="{044374A3-581D-44B9-9D53-1A1CC5AD8A9A}" type="parTrans" cxnId="{C723A30E-8B30-4AB5-A5CF-D7471E869BE7}">
      <dgm:prSet/>
      <dgm:spPr/>
      <dgm:t>
        <a:bodyPr/>
        <a:lstStyle/>
        <a:p>
          <a:endParaRPr lang="en-US"/>
        </a:p>
      </dgm:t>
    </dgm:pt>
    <dgm:pt modelId="{A163C135-4B8B-4850-B60E-1490B755410D}" type="sibTrans" cxnId="{C723A30E-8B30-4AB5-A5CF-D7471E869BE7}">
      <dgm:prSet/>
      <dgm:spPr/>
      <dgm:t>
        <a:bodyPr/>
        <a:lstStyle/>
        <a:p>
          <a:endParaRPr lang="en-US"/>
        </a:p>
      </dgm:t>
    </dgm:pt>
    <dgm:pt modelId="{D5E5CA05-6E5D-4F8A-B159-94666FF4B955}">
      <dgm:prSet custT="1"/>
      <dgm:spPr/>
      <dgm:t>
        <a:bodyPr/>
        <a:lstStyle/>
        <a:p>
          <a:endParaRPr lang="en-US" sz="1200" dirty="0"/>
        </a:p>
        <a:p>
          <a:endParaRPr lang="en-US" sz="1500" dirty="0"/>
        </a:p>
        <a:p>
          <a:r>
            <a:rPr lang="en-US" sz="1500" dirty="0"/>
            <a:t>Review Committees to review existing specialty- and subspecialty-specific requirements and determine whether existing requirements fall within the range of options provided by the guidelines.  </a:t>
          </a:r>
        </a:p>
        <a:p>
          <a:r>
            <a:rPr lang="en-US" sz="1500" dirty="0">
              <a:effectLst/>
              <a:ea typeface="Times New Roman" panose="02020603050405020304" pitchFamily="18" charset="0"/>
              <a:cs typeface="Times New Roman" panose="02020603050405020304" pitchFamily="18" charset="0"/>
            </a:rPr>
            <a:t>If requirement changes needed related to dedicated time for program leadership and/or program coordinator, focused revision is required.</a:t>
          </a:r>
          <a:endParaRPr lang="en-US" sz="1500" dirty="0"/>
        </a:p>
        <a:p>
          <a:endParaRPr lang="en-US" sz="2800" dirty="0"/>
        </a:p>
      </dgm:t>
    </dgm:pt>
    <dgm:pt modelId="{00A99557-D9CD-42F4-A5E7-0ED6AF07AB4F}" type="parTrans" cxnId="{F423CD00-36DF-484B-9939-E5BF2B42B229}">
      <dgm:prSet/>
      <dgm:spPr/>
      <dgm:t>
        <a:bodyPr/>
        <a:lstStyle/>
        <a:p>
          <a:endParaRPr lang="en-US"/>
        </a:p>
      </dgm:t>
    </dgm:pt>
    <dgm:pt modelId="{A54988B8-D90E-400F-9089-83E90B067CA5}" type="sibTrans" cxnId="{F423CD00-36DF-484B-9939-E5BF2B42B229}">
      <dgm:prSet/>
      <dgm:spPr/>
      <dgm:t>
        <a:bodyPr/>
        <a:lstStyle/>
        <a:p>
          <a:endParaRPr lang="en-US"/>
        </a:p>
      </dgm:t>
    </dgm:pt>
    <dgm:pt modelId="{6275DEB4-3CC2-451B-AFC8-2697BE508A5D}" type="pres">
      <dgm:prSet presAssocID="{7215FE61-F84B-4448-98FC-D3A574996693}" presName="Name0" presStyleCnt="0">
        <dgm:presLayoutVars>
          <dgm:chMax val="7"/>
          <dgm:chPref val="7"/>
          <dgm:dir/>
        </dgm:presLayoutVars>
      </dgm:prSet>
      <dgm:spPr/>
    </dgm:pt>
    <dgm:pt modelId="{ED4FF0BA-2425-45DE-AA14-53B15A970B28}" type="pres">
      <dgm:prSet presAssocID="{7215FE61-F84B-4448-98FC-D3A574996693}" presName="Name1" presStyleCnt="0"/>
      <dgm:spPr/>
    </dgm:pt>
    <dgm:pt modelId="{D109C6EC-8DF9-4D0D-B290-823028BC25F8}" type="pres">
      <dgm:prSet presAssocID="{7215FE61-F84B-4448-98FC-D3A574996693}" presName="cycle" presStyleCnt="0"/>
      <dgm:spPr/>
    </dgm:pt>
    <dgm:pt modelId="{3F29E871-EC78-44EF-AC46-B92F590966AC}" type="pres">
      <dgm:prSet presAssocID="{7215FE61-F84B-4448-98FC-D3A574996693}" presName="srcNode" presStyleLbl="node1" presStyleIdx="0" presStyleCnt="3"/>
      <dgm:spPr/>
    </dgm:pt>
    <dgm:pt modelId="{28FF7586-D91D-4705-9CA0-0FC74379C082}" type="pres">
      <dgm:prSet presAssocID="{7215FE61-F84B-4448-98FC-D3A574996693}" presName="conn" presStyleLbl="parChTrans1D2" presStyleIdx="0" presStyleCnt="1"/>
      <dgm:spPr/>
    </dgm:pt>
    <dgm:pt modelId="{123730D0-0532-4789-AEA8-BF3CA9861B8A}" type="pres">
      <dgm:prSet presAssocID="{7215FE61-F84B-4448-98FC-D3A574996693}" presName="extraNode" presStyleLbl="node1" presStyleIdx="0" presStyleCnt="3"/>
      <dgm:spPr/>
    </dgm:pt>
    <dgm:pt modelId="{8BD40B72-DAC2-4D93-9F28-959D9DE9F16A}" type="pres">
      <dgm:prSet presAssocID="{7215FE61-F84B-4448-98FC-D3A574996693}" presName="dstNode" presStyleLbl="node1" presStyleIdx="0" presStyleCnt="3"/>
      <dgm:spPr/>
    </dgm:pt>
    <dgm:pt modelId="{BB287540-235F-4ABD-9AF2-488EAF0ADE56}" type="pres">
      <dgm:prSet presAssocID="{D8C22EEB-F12E-4D6B-A95C-28088A8B7246}" presName="text_1" presStyleLbl="node1" presStyleIdx="0" presStyleCnt="3">
        <dgm:presLayoutVars>
          <dgm:bulletEnabled val="1"/>
        </dgm:presLayoutVars>
      </dgm:prSet>
      <dgm:spPr/>
    </dgm:pt>
    <dgm:pt modelId="{B82753E8-DE8F-4522-8FD4-5735C331DF0D}" type="pres">
      <dgm:prSet presAssocID="{D8C22EEB-F12E-4D6B-A95C-28088A8B7246}" presName="accent_1" presStyleCnt="0"/>
      <dgm:spPr/>
    </dgm:pt>
    <dgm:pt modelId="{F0A686F6-8D70-44DF-ACA3-F7F7A152C032}" type="pres">
      <dgm:prSet presAssocID="{D8C22EEB-F12E-4D6B-A95C-28088A8B7246}" presName="accentRepeatNode" presStyleLbl="solidFgAcc1" presStyleIdx="0" presStyleCnt="3"/>
      <dgm:spPr/>
    </dgm:pt>
    <dgm:pt modelId="{C0EAA738-B2E3-482D-9AB6-F53090266F9A}" type="pres">
      <dgm:prSet presAssocID="{2D70EB7F-A772-49CE-A716-66325D01B397}" presName="text_2" presStyleLbl="node1" presStyleIdx="1" presStyleCnt="3" custScaleY="130832">
        <dgm:presLayoutVars>
          <dgm:bulletEnabled val="1"/>
        </dgm:presLayoutVars>
      </dgm:prSet>
      <dgm:spPr/>
    </dgm:pt>
    <dgm:pt modelId="{28E41968-D7BC-4E7D-A6C1-BD6EC8F1A7B4}" type="pres">
      <dgm:prSet presAssocID="{2D70EB7F-A772-49CE-A716-66325D01B397}" presName="accent_2" presStyleCnt="0"/>
      <dgm:spPr/>
    </dgm:pt>
    <dgm:pt modelId="{761D18D9-2316-4C69-B19A-FF911E3FCE30}" type="pres">
      <dgm:prSet presAssocID="{2D70EB7F-A772-49CE-A716-66325D01B397}" presName="accentRepeatNode" presStyleLbl="solidFgAcc1" presStyleIdx="1" presStyleCnt="3"/>
      <dgm:spPr/>
    </dgm:pt>
    <dgm:pt modelId="{34651EB6-6151-44D2-A3C2-B9372792637F}" type="pres">
      <dgm:prSet presAssocID="{D5E5CA05-6E5D-4F8A-B159-94666FF4B955}" presName="text_3" presStyleLbl="node1" presStyleIdx="2" presStyleCnt="3" custScaleY="151896" custLinFactNeighborX="591" custLinFactNeighborY="8653">
        <dgm:presLayoutVars>
          <dgm:bulletEnabled val="1"/>
        </dgm:presLayoutVars>
      </dgm:prSet>
      <dgm:spPr/>
    </dgm:pt>
    <dgm:pt modelId="{6300F657-A23D-481E-A642-2D41C60B5DA1}" type="pres">
      <dgm:prSet presAssocID="{D5E5CA05-6E5D-4F8A-B159-94666FF4B955}" presName="accent_3" presStyleCnt="0"/>
      <dgm:spPr/>
    </dgm:pt>
    <dgm:pt modelId="{5E595206-0AAF-425E-993E-3D2FA29C41C9}" type="pres">
      <dgm:prSet presAssocID="{D5E5CA05-6E5D-4F8A-B159-94666FF4B955}" presName="accentRepeatNode" presStyleLbl="solidFgAcc1" presStyleIdx="2" presStyleCnt="3"/>
      <dgm:spPr/>
    </dgm:pt>
  </dgm:ptLst>
  <dgm:cxnLst>
    <dgm:cxn modelId="{F423CD00-36DF-484B-9939-E5BF2B42B229}" srcId="{7215FE61-F84B-4448-98FC-D3A574996693}" destId="{D5E5CA05-6E5D-4F8A-B159-94666FF4B955}" srcOrd="2" destOrd="0" parTransId="{00A99557-D9CD-42F4-A5E7-0ED6AF07AB4F}" sibTransId="{A54988B8-D90E-400F-9089-83E90B067CA5}"/>
    <dgm:cxn modelId="{200CBF06-CC5C-41E3-A055-BFCABF6C66CF}" type="presOf" srcId="{7215FE61-F84B-4448-98FC-D3A574996693}" destId="{6275DEB4-3CC2-451B-AFC8-2697BE508A5D}" srcOrd="0" destOrd="0" presId="urn:microsoft.com/office/officeart/2008/layout/VerticalCurvedList"/>
    <dgm:cxn modelId="{C723A30E-8B30-4AB5-A5CF-D7471E869BE7}" srcId="{7215FE61-F84B-4448-98FC-D3A574996693}" destId="{2D70EB7F-A772-49CE-A716-66325D01B397}" srcOrd="1" destOrd="0" parTransId="{044374A3-581D-44B9-9D53-1A1CC5AD8A9A}" sibTransId="{A163C135-4B8B-4850-B60E-1490B755410D}"/>
    <dgm:cxn modelId="{729C0043-BC72-49FC-878F-73B959225C61}" type="presOf" srcId="{D8C22EEB-F12E-4D6B-A95C-28088A8B7246}" destId="{BB287540-235F-4ABD-9AF2-488EAF0ADE56}" srcOrd="0" destOrd="0" presId="urn:microsoft.com/office/officeart/2008/layout/VerticalCurvedList"/>
    <dgm:cxn modelId="{7F1765AE-8DF3-451B-87A3-B77D21F96058}" type="presOf" srcId="{2D70EB7F-A772-49CE-A716-66325D01B397}" destId="{C0EAA738-B2E3-482D-9AB6-F53090266F9A}" srcOrd="0" destOrd="0" presId="urn:microsoft.com/office/officeart/2008/layout/VerticalCurvedList"/>
    <dgm:cxn modelId="{A1EDDEBC-2EA3-4C69-B20D-211699173C4F}" type="presOf" srcId="{D5E5CA05-6E5D-4F8A-B159-94666FF4B955}" destId="{34651EB6-6151-44D2-A3C2-B9372792637F}" srcOrd="0" destOrd="0" presId="urn:microsoft.com/office/officeart/2008/layout/VerticalCurvedList"/>
    <dgm:cxn modelId="{3374D1DB-E284-4E54-A7D4-4164B3E47613}" srcId="{7215FE61-F84B-4448-98FC-D3A574996693}" destId="{D8C22EEB-F12E-4D6B-A95C-28088A8B7246}" srcOrd="0" destOrd="0" parTransId="{E3BC8FE6-86B5-4DC3-95FE-38B349D139E9}" sibTransId="{C97EB39B-3D16-49BC-851B-D5D57FEBFFE0}"/>
    <dgm:cxn modelId="{540B84E4-6F10-4290-8F6E-F10DD42CE9EF}" type="presOf" srcId="{C97EB39B-3D16-49BC-851B-D5D57FEBFFE0}" destId="{28FF7586-D91D-4705-9CA0-0FC74379C082}" srcOrd="0" destOrd="0" presId="urn:microsoft.com/office/officeart/2008/layout/VerticalCurvedList"/>
    <dgm:cxn modelId="{21400A8A-4B34-4794-8D10-F79B6B54C85E}" type="presParOf" srcId="{6275DEB4-3CC2-451B-AFC8-2697BE508A5D}" destId="{ED4FF0BA-2425-45DE-AA14-53B15A970B28}" srcOrd="0" destOrd="0" presId="urn:microsoft.com/office/officeart/2008/layout/VerticalCurvedList"/>
    <dgm:cxn modelId="{C7F397A0-2FB0-4B0B-8D92-D2CAE05AA201}" type="presParOf" srcId="{ED4FF0BA-2425-45DE-AA14-53B15A970B28}" destId="{D109C6EC-8DF9-4D0D-B290-823028BC25F8}" srcOrd="0" destOrd="0" presId="urn:microsoft.com/office/officeart/2008/layout/VerticalCurvedList"/>
    <dgm:cxn modelId="{3B6B7102-5E3C-415E-97CC-02AD19647F94}" type="presParOf" srcId="{D109C6EC-8DF9-4D0D-B290-823028BC25F8}" destId="{3F29E871-EC78-44EF-AC46-B92F590966AC}" srcOrd="0" destOrd="0" presId="urn:microsoft.com/office/officeart/2008/layout/VerticalCurvedList"/>
    <dgm:cxn modelId="{6135956A-A9F4-49AD-982E-12E43FF0A737}" type="presParOf" srcId="{D109C6EC-8DF9-4D0D-B290-823028BC25F8}" destId="{28FF7586-D91D-4705-9CA0-0FC74379C082}" srcOrd="1" destOrd="0" presId="urn:microsoft.com/office/officeart/2008/layout/VerticalCurvedList"/>
    <dgm:cxn modelId="{7BF9FD1C-DE9D-4368-A03F-4A7493F21E13}" type="presParOf" srcId="{D109C6EC-8DF9-4D0D-B290-823028BC25F8}" destId="{123730D0-0532-4789-AEA8-BF3CA9861B8A}" srcOrd="2" destOrd="0" presId="urn:microsoft.com/office/officeart/2008/layout/VerticalCurvedList"/>
    <dgm:cxn modelId="{415D1ABC-BACC-45FA-B5AA-A638FE5A78F9}" type="presParOf" srcId="{D109C6EC-8DF9-4D0D-B290-823028BC25F8}" destId="{8BD40B72-DAC2-4D93-9F28-959D9DE9F16A}" srcOrd="3" destOrd="0" presId="urn:microsoft.com/office/officeart/2008/layout/VerticalCurvedList"/>
    <dgm:cxn modelId="{0702ECE9-E359-47FE-A562-262D8F1E1FD2}" type="presParOf" srcId="{ED4FF0BA-2425-45DE-AA14-53B15A970B28}" destId="{BB287540-235F-4ABD-9AF2-488EAF0ADE56}" srcOrd="1" destOrd="0" presId="urn:microsoft.com/office/officeart/2008/layout/VerticalCurvedList"/>
    <dgm:cxn modelId="{984467B4-0E72-4ACA-BF05-C2DEF16D6F31}" type="presParOf" srcId="{ED4FF0BA-2425-45DE-AA14-53B15A970B28}" destId="{B82753E8-DE8F-4522-8FD4-5735C331DF0D}" srcOrd="2" destOrd="0" presId="urn:microsoft.com/office/officeart/2008/layout/VerticalCurvedList"/>
    <dgm:cxn modelId="{E99126EA-BE04-4091-A139-10C9CB7C417B}" type="presParOf" srcId="{B82753E8-DE8F-4522-8FD4-5735C331DF0D}" destId="{F0A686F6-8D70-44DF-ACA3-F7F7A152C032}" srcOrd="0" destOrd="0" presId="urn:microsoft.com/office/officeart/2008/layout/VerticalCurvedList"/>
    <dgm:cxn modelId="{5F28DC45-B23B-4351-A83D-1BB0FD9ECE38}" type="presParOf" srcId="{ED4FF0BA-2425-45DE-AA14-53B15A970B28}" destId="{C0EAA738-B2E3-482D-9AB6-F53090266F9A}" srcOrd="3" destOrd="0" presId="urn:microsoft.com/office/officeart/2008/layout/VerticalCurvedList"/>
    <dgm:cxn modelId="{B7361BC7-E94E-40F8-A73B-F33D5B02B192}" type="presParOf" srcId="{ED4FF0BA-2425-45DE-AA14-53B15A970B28}" destId="{28E41968-D7BC-4E7D-A6C1-BD6EC8F1A7B4}" srcOrd="4" destOrd="0" presId="urn:microsoft.com/office/officeart/2008/layout/VerticalCurvedList"/>
    <dgm:cxn modelId="{7A6C2A0A-ADAE-461E-80E3-FF40C643FE98}" type="presParOf" srcId="{28E41968-D7BC-4E7D-A6C1-BD6EC8F1A7B4}" destId="{761D18D9-2316-4C69-B19A-FF911E3FCE30}" srcOrd="0" destOrd="0" presId="urn:microsoft.com/office/officeart/2008/layout/VerticalCurvedList"/>
    <dgm:cxn modelId="{D0524094-1C81-44A8-9D8A-6E2CD78B0E59}" type="presParOf" srcId="{ED4FF0BA-2425-45DE-AA14-53B15A970B28}" destId="{34651EB6-6151-44D2-A3C2-B9372792637F}" srcOrd="5" destOrd="0" presId="urn:microsoft.com/office/officeart/2008/layout/VerticalCurvedList"/>
    <dgm:cxn modelId="{F3518965-D79E-424C-BB9F-DB802FE5F324}" type="presParOf" srcId="{ED4FF0BA-2425-45DE-AA14-53B15A970B28}" destId="{6300F657-A23D-481E-A642-2D41C60B5DA1}" srcOrd="6" destOrd="0" presId="urn:microsoft.com/office/officeart/2008/layout/VerticalCurvedList"/>
    <dgm:cxn modelId="{757E88A4-F1B6-4669-A465-9709B4325CED}" type="presParOf" srcId="{6300F657-A23D-481E-A642-2D41C60B5DA1}" destId="{5E595206-0AAF-425E-993E-3D2FA29C41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ED42C8-AF6A-4820-953F-FF672B4C91EF}"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en-US"/>
        </a:p>
      </dgm:t>
    </dgm:pt>
    <dgm:pt modelId="{E0159BB4-5224-416C-961F-1BDE88DCDA63}">
      <dgm:prSet/>
      <dgm:spPr/>
      <dgm:t>
        <a:bodyPr/>
        <a:lstStyle/>
        <a:p>
          <a:r>
            <a:rPr lang="en-US" b="1" dirty="0"/>
            <a:t>Clinical Experience – Case Logs</a:t>
          </a:r>
          <a:endParaRPr lang="en-US" dirty="0"/>
        </a:p>
      </dgm:t>
    </dgm:pt>
    <dgm:pt modelId="{C13385AE-77A6-4E7F-B663-8B26EE2EA1F3}" type="parTrans" cxnId="{BB130612-0F3E-46FB-93E2-8ED9F1EF4828}">
      <dgm:prSet/>
      <dgm:spPr/>
      <dgm:t>
        <a:bodyPr/>
        <a:lstStyle/>
        <a:p>
          <a:endParaRPr lang="en-US"/>
        </a:p>
      </dgm:t>
    </dgm:pt>
    <dgm:pt modelId="{C30EE073-EA90-4450-8A4D-58D1C3460840}" type="sibTrans" cxnId="{BB130612-0F3E-46FB-93E2-8ED9F1EF4828}">
      <dgm:prSet/>
      <dgm:spPr/>
      <dgm:t>
        <a:bodyPr/>
        <a:lstStyle/>
        <a:p>
          <a:endParaRPr lang="en-US"/>
        </a:p>
      </dgm:t>
    </dgm:pt>
    <dgm:pt modelId="{8F1A2F75-E968-45BB-BAD3-7A45ABA2F2BB}">
      <dgm:prSet custT="1"/>
      <dgm:spPr/>
      <dgm:t>
        <a:bodyPr/>
        <a:lstStyle/>
        <a:p>
          <a:r>
            <a:rPr lang="en-US" sz="2000" dirty="0"/>
            <a:t>Minimum Number reports for 2020-2021 program graduates will be reviewed</a:t>
          </a:r>
        </a:p>
      </dgm:t>
    </dgm:pt>
    <dgm:pt modelId="{09DD1904-90D2-4F37-ACC1-9B77947B38B1}" type="parTrans" cxnId="{455FBF57-C5DA-4655-BF27-9868383926D3}">
      <dgm:prSet/>
      <dgm:spPr/>
      <dgm:t>
        <a:bodyPr/>
        <a:lstStyle/>
        <a:p>
          <a:endParaRPr lang="en-US"/>
        </a:p>
      </dgm:t>
    </dgm:pt>
    <dgm:pt modelId="{7E096690-20CE-4355-AA1C-A39193E90F81}" type="sibTrans" cxnId="{455FBF57-C5DA-4655-BF27-9868383926D3}">
      <dgm:prSet/>
      <dgm:spPr/>
      <dgm:t>
        <a:bodyPr/>
        <a:lstStyle/>
        <a:p>
          <a:endParaRPr lang="en-US"/>
        </a:p>
      </dgm:t>
    </dgm:pt>
    <dgm:pt modelId="{21591FEF-6FB4-4220-8A26-6B25F5867700}">
      <dgm:prSet custT="1"/>
      <dgm:spPr/>
      <dgm:t>
        <a:bodyPr/>
        <a:lstStyle/>
        <a:p>
          <a:r>
            <a:rPr lang="en-US" sz="1600" dirty="0"/>
            <a:t>Graduates expected to comply with minimum number requirements for all categories (core and MSK)</a:t>
          </a:r>
        </a:p>
      </dgm:t>
    </dgm:pt>
    <dgm:pt modelId="{413E7D19-F965-480A-B7A0-727FA4AD6B49}" type="parTrans" cxnId="{91B79D2B-56A5-4F95-AEA2-0E930ACB2BC5}">
      <dgm:prSet/>
      <dgm:spPr/>
      <dgm:t>
        <a:bodyPr/>
        <a:lstStyle/>
        <a:p>
          <a:endParaRPr lang="en-US"/>
        </a:p>
      </dgm:t>
    </dgm:pt>
    <dgm:pt modelId="{1986E602-9A49-4600-A2A0-5C1219310316}" type="sibTrans" cxnId="{91B79D2B-56A5-4F95-AEA2-0E930ACB2BC5}">
      <dgm:prSet/>
      <dgm:spPr/>
      <dgm:t>
        <a:bodyPr/>
        <a:lstStyle/>
        <a:p>
          <a:endParaRPr lang="en-US"/>
        </a:p>
      </dgm:t>
    </dgm:pt>
    <dgm:pt modelId="{0A829B1D-5BAB-42AF-B775-7D7765424879}">
      <dgm:prSet custT="1"/>
      <dgm:spPr/>
      <dgm:t>
        <a:bodyPr/>
        <a:lstStyle/>
        <a:p>
          <a:r>
            <a:rPr lang="en-US" sz="2000" dirty="0"/>
            <a:t>Program Percentile reports reviewed for all core and fellowship programs</a:t>
          </a:r>
        </a:p>
      </dgm:t>
    </dgm:pt>
    <dgm:pt modelId="{847751C1-44C5-43D5-91A6-4694A1C58396}" type="parTrans" cxnId="{24D36DF6-259D-43A7-BE27-3BBCDE7D718C}">
      <dgm:prSet/>
      <dgm:spPr/>
      <dgm:t>
        <a:bodyPr/>
        <a:lstStyle/>
        <a:p>
          <a:endParaRPr lang="en-US"/>
        </a:p>
      </dgm:t>
    </dgm:pt>
    <dgm:pt modelId="{4119A842-9A7B-4873-BA56-67110223047A}" type="sibTrans" cxnId="{24D36DF6-259D-43A7-BE27-3BBCDE7D718C}">
      <dgm:prSet/>
      <dgm:spPr/>
      <dgm:t>
        <a:bodyPr/>
        <a:lstStyle/>
        <a:p>
          <a:endParaRPr lang="en-US"/>
        </a:p>
      </dgm:t>
    </dgm:pt>
    <dgm:pt modelId="{4EDD591F-5772-4C2F-99A9-CAF9E309CF97}" type="pres">
      <dgm:prSet presAssocID="{28ED42C8-AF6A-4820-953F-FF672B4C91EF}" presName="theList" presStyleCnt="0">
        <dgm:presLayoutVars>
          <dgm:dir/>
          <dgm:animLvl val="lvl"/>
          <dgm:resizeHandles val="exact"/>
        </dgm:presLayoutVars>
      </dgm:prSet>
      <dgm:spPr/>
    </dgm:pt>
    <dgm:pt modelId="{FB467B6B-26D3-45A4-8FCA-8D53F6BA294A}" type="pres">
      <dgm:prSet presAssocID="{E0159BB4-5224-416C-961F-1BDE88DCDA63}" presName="compNode" presStyleCnt="0"/>
      <dgm:spPr/>
    </dgm:pt>
    <dgm:pt modelId="{51B9DB67-AE1A-49E2-B903-0C6173F7CE86}" type="pres">
      <dgm:prSet presAssocID="{E0159BB4-5224-416C-961F-1BDE88DCDA63}" presName="aNode" presStyleLbl="bgShp" presStyleIdx="0" presStyleCnt="1" custLinFactNeighborX="49"/>
      <dgm:spPr/>
    </dgm:pt>
    <dgm:pt modelId="{3D766AAD-114A-462E-A46D-9A803B1806E8}" type="pres">
      <dgm:prSet presAssocID="{E0159BB4-5224-416C-961F-1BDE88DCDA63}" presName="textNode" presStyleLbl="bgShp" presStyleIdx="0" presStyleCnt="1"/>
      <dgm:spPr/>
    </dgm:pt>
    <dgm:pt modelId="{2E0CFBB1-3134-4035-92A3-B80F8B97D66F}" type="pres">
      <dgm:prSet presAssocID="{E0159BB4-5224-416C-961F-1BDE88DCDA63}" presName="compChildNode" presStyleCnt="0"/>
      <dgm:spPr/>
    </dgm:pt>
    <dgm:pt modelId="{EE9BE290-F62A-4A90-8FD6-B62787952A03}" type="pres">
      <dgm:prSet presAssocID="{E0159BB4-5224-416C-961F-1BDE88DCDA63}" presName="theInnerList" presStyleCnt="0"/>
      <dgm:spPr/>
    </dgm:pt>
    <dgm:pt modelId="{9913B8CE-922A-4956-A318-A29B46627A5A}" type="pres">
      <dgm:prSet presAssocID="{8F1A2F75-E968-45BB-BAD3-7A45ABA2F2BB}" presName="childNode" presStyleLbl="node1" presStyleIdx="0" presStyleCnt="2" custScaleX="109977" custScaleY="126866">
        <dgm:presLayoutVars>
          <dgm:bulletEnabled val="1"/>
        </dgm:presLayoutVars>
      </dgm:prSet>
      <dgm:spPr/>
    </dgm:pt>
    <dgm:pt modelId="{997EDAB3-6F14-48A5-908C-C2AE978923A6}" type="pres">
      <dgm:prSet presAssocID="{8F1A2F75-E968-45BB-BAD3-7A45ABA2F2BB}" presName="aSpace2" presStyleCnt="0"/>
      <dgm:spPr/>
    </dgm:pt>
    <dgm:pt modelId="{F56B2E74-C3F9-430E-8C39-6E08014C5513}" type="pres">
      <dgm:prSet presAssocID="{0A829B1D-5BAB-42AF-B775-7D7765424879}" presName="childNode" presStyleLbl="node1" presStyleIdx="1" presStyleCnt="2" custScaleX="109040" custScaleY="62548">
        <dgm:presLayoutVars>
          <dgm:bulletEnabled val="1"/>
        </dgm:presLayoutVars>
      </dgm:prSet>
      <dgm:spPr/>
    </dgm:pt>
  </dgm:ptLst>
  <dgm:cxnLst>
    <dgm:cxn modelId="{BB130612-0F3E-46FB-93E2-8ED9F1EF4828}" srcId="{28ED42C8-AF6A-4820-953F-FF672B4C91EF}" destId="{E0159BB4-5224-416C-961F-1BDE88DCDA63}" srcOrd="0" destOrd="0" parTransId="{C13385AE-77A6-4E7F-B663-8B26EE2EA1F3}" sibTransId="{C30EE073-EA90-4450-8A4D-58D1C3460840}"/>
    <dgm:cxn modelId="{91B79D2B-56A5-4F95-AEA2-0E930ACB2BC5}" srcId="{8F1A2F75-E968-45BB-BAD3-7A45ABA2F2BB}" destId="{21591FEF-6FB4-4220-8A26-6B25F5867700}" srcOrd="0" destOrd="0" parTransId="{413E7D19-F965-480A-B7A0-727FA4AD6B49}" sibTransId="{1986E602-9A49-4600-A2A0-5C1219310316}"/>
    <dgm:cxn modelId="{F520AB73-7778-440B-ABE8-BEBEC17E42A2}" type="presOf" srcId="{0A829B1D-5BAB-42AF-B775-7D7765424879}" destId="{F56B2E74-C3F9-430E-8C39-6E08014C5513}" srcOrd="0" destOrd="0" presId="urn:microsoft.com/office/officeart/2005/8/layout/lProcess2"/>
    <dgm:cxn modelId="{455FBF57-C5DA-4655-BF27-9868383926D3}" srcId="{E0159BB4-5224-416C-961F-1BDE88DCDA63}" destId="{8F1A2F75-E968-45BB-BAD3-7A45ABA2F2BB}" srcOrd="0" destOrd="0" parTransId="{09DD1904-90D2-4F37-ACC1-9B77947B38B1}" sibTransId="{7E096690-20CE-4355-AA1C-A39193E90F81}"/>
    <dgm:cxn modelId="{D3DD7C86-5999-4AF9-99C4-255FBF06DE59}" type="presOf" srcId="{8F1A2F75-E968-45BB-BAD3-7A45ABA2F2BB}" destId="{9913B8CE-922A-4956-A318-A29B46627A5A}" srcOrd="0" destOrd="0" presId="urn:microsoft.com/office/officeart/2005/8/layout/lProcess2"/>
    <dgm:cxn modelId="{5DEACACD-14FC-4F16-B8E3-AF038440B1A3}" type="presOf" srcId="{E0159BB4-5224-416C-961F-1BDE88DCDA63}" destId="{51B9DB67-AE1A-49E2-B903-0C6173F7CE86}" srcOrd="0" destOrd="0" presId="urn:microsoft.com/office/officeart/2005/8/layout/lProcess2"/>
    <dgm:cxn modelId="{C030A3DE-7FCC-4474-A602-DC910B274F40}" type="presOf" srcId="{28ED42C8-AF6A-4820-953F-FF672B4C91EF}" destId="{4EDD591F-5772-4C2F-99A9-CAF9E309CF97}" srcOrd="0" destOrd="0" presId="urn:microsoft.com/office/officeart/2005/8/layout/lProcess2"/>
    <dgm:cxn modelId="{D78022E7-E94C-4DD5-BB49-3FB65B8C6365}" type="presOf" srcId="{E0159BB4-5224-416C-961F-1BDE88DCDA63}" destId="{3D766AAD-114A-462E-A46D-9A803B1806E8}" srcOrd="1" destOrd="0" presId="urn:microsoft.com/office/officeart/2005/8/layout/lProcess2"/>
    <dgm:cxn modelId="{24D36DF6-259D-43A7-BE27-3BBCDE7D718C}" srcId="{E0159BB4-5224-416C-961F-1BDE88DCDA63}" destId="{0A829B1D-5BAB-42AF-B775-7D7765424879}" srcOrd="1" destOrd="0" parTransId="{847751C1-44C5-43D5-91A6-4694A1C58396}" sibTransId="{4119A842-9A7B-4873-BA56-67110223047A}"/>
    <dgm:cxn modelId="{3F7ACBFF-7768-4538-8BD4-ABDC80D32285}" type="presOf" srcId="{21591FEF-6FB4-4220-8A26-6B25F5867700}" destId="{9913B8CE-922A-4956-A318-A29B46627A5A}" srcOrd="0" destOrd="1" presId="urn:microsoft.com/office/officeart/2005/8/layout/lProcess2"/>
    <dgm:cxn modelId="{1C014736-1314-428E-BEF3-04C3FDB001E1}" type="presParOf" srcId="{4EDD591F-5772-4C2F-99A9-CAF9E309CF97}" destId="{FB467B6B-26D3-45A4-8FCA-8D53F6BA294A}" srcOrd="0" destOrd="0" presId="urn:microsoft.com/office/officeart/2005/8/layout/lProcess2"/>
    <dgm:cxn modelId="{DBE9CCA3-B145-4DE9-B07C-9D916AD415ED}" type="presParOf" srcId="{FB467B6B-26D3-45A4-8FCA-8D53F6BA294A}" destId="{51B9DB67-AE1A-49E2-B903-0C6173F7CE86}" srcOrd="0" destOrd="0" presId="urn:microsoft.com/office/officeart/2005/8/layout/lProcess2"/>
    <dgm:cxn modelId="{10D8337C-DF4F-47D5-A4C0-D4E270EAC018}" type="presParOf" srcId="{FB467B6B-26D3-45A4-8FCA-8D53F6BA294A}" destId="{3D766AAD-114A-462E-A46D-9A803B1806E8}" srcOrd="1" destOrd="0" presId="urn:microsoft.com/office/officeart/2005/8/layout/lProcess2"/>
    <dgm:cxn modelId="{E0153417-2917-4429-9DC3-B6ED51F683B7}" type="presParOf" srcId="{FB467B6B-26D3-45A4-8FCA-8D53F6BA294A}" destId="{2E0CFBB1-3134-4035-92A3-B80F8B97D66F}" srcOrd="2" destOrd="0" presId="urn:microsoft.com/office/officeart/2005/8/layout/lProcess2"/>
    <dgm:cxn modelId="{8F2E0999-B5CB-4EAA-8FD5-C16AF3C4E3EF}" type="presParOf" srcId="{2E0CFBB1-3134-4035-92A3-B80F8B97D66F}" destId="{EE9BE290-F62A-4A90-8FD6-B62787952A03}" srcOrd="0" destOrd="0" presId="urn:microsoft.com/office/officeart/2005/8/layout/lProcess2"/>
    <dgm:cxn modelId="{2C15318E-7B05-4957-81A1-8EE03EFBE8F4}" type="presParOf" srcId="{EE9BE290-F62A-4A90-8FD6-B62787952A03}" destId="{9913B8CE-922A-4956-A318-A29B46627A5A}" srcOrd="0" destOrd="0" presId="urn:microsoft.com/office/officeart/2005/8/layout/lProcess2"/>
    <dgm:cxn modelId="{E06E3AAC-6AD8-48A9-95B8-422E876DE757}" type="presParOf" srcId="{EE9BE290-F62A-4A90-8FD6-B62787952A03}" destId="{997EDAB3-6F14-48A5-908C-C2AE978923A6}" srcOrd="1" destOrd="0" presId="urn:microsoft.com/office/officeart/2005/8/layout/lProcess2"/>
    <dgm:cxn modelId="{080DEC1A-A01F-4DB5-A0E6-2720CEF0A044}" type="presParOf" srcId="{EE9BE290-F62A-4A90-8FD6-B62787952A03}" destId="{F56B2E74-C3F9-430E-8C39-6E08014C551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F56B05-115F-4AC1-9EC7-375740BE414F}"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en-US"/>
        </a:p>
      </dgm:t>
    </dgm:pt>
    <dgm:pt modelId="{546C6847-8D87-4EE0-9BF7-F2CBE54FA16E}">
      <dgm:prSet phldrT="[Text]" custT="1"/>
      <dgm:spPr/>
      <dgm:t>
        <a:bodyPr/>
        <a:lstStyle/>
        <a:p>
          <a:pPr algn="l"/>
          <a:r>
            <a:rPr lang="en-US" sz="2000" dirty="0"/>
            <a:t>2020-2021 ADS Update</a:t>
          </a:r>
        </a:p>
      </dgm:t>
    </dgm:pt>
    <dgm:pt modelId="{A3718974-65B1-475F-A93E-40DE074020DA}" type="parTrans" cxnId="{599DC352-37C0-42E3-BA74-8C59A926A10F}">
      <dgm:prSet/>
      <dgm:spPr/>
      <dgm:t>
        <a:bodyPr/>
        <a:lstStyle/>
        <a:p>
          <a:endParaRPr lang="en-US"/>
        </a:p>
      </dgm:t>
    </dgm:pt>
    <dgm:pt modelId="{C56F3277-69E6-49DD-A15F-85D1D3275B63}" type="sibTrans" cxnId="{599DC352-37C0-42E3-BA74-8C59A926A10F}">
      <dgm:prSet/>
      <dgm:spPr/>
      <dgm:t>
        <a:bodyPr/>
        <a:lstStyle/>
        <a:p>
          <a:endParaRPr lang="en-US"/>
        </a:p>
      </dgm:t>
    </dgm:pt>
    <dgm:pt modelId="{9145900E-14B4-4CC2-93B8-0468CD343A80}">
      <dgm:prSet phldrT="[Text]" custT="1"/>
      <dgm:spPr/>
      <dgm:t>
        <a:bodyPr/>
        <a:lstStyle/>
        <a:p>
          <a:r>
            <a:rPr lang="en-US" sz="1400" dirty="0"/>
            <a:t>Residents (all levels) in program </a:t>
          </a:r>
          <a:r>
            <a:rPr lang="en-US" sz="1400" b="1" dirty="0"/>
            <a:t>AY 2020-2021</a:t>
          </a:r>
        </a:p>
        <a:p>
          <a:r>
            <a:rPr lang="en-US" sz="1400" dirty="0"/>
            <a:t>SA completed </a:t>
          </a:r>
          <a:br>
            <a:rPr lang="en-US" sz="1400" dirty="0"/>
          </a:br>
          <a:r>
            <a:rPr lang="en-US" sz="1400" b="1" dirty="0"/>
            <a:t>AY 2019-2020 </a:t>
          </a:r>
          <a:r>
            <a:rPr lang="en-US" sz="1400" dirty="0"/>
            <a:t>reported </a:t>
          </a:r>
        </a:p>
      </dgm:t>
    </dgm:pt>
    <dgm:pt modelId="{A04EF994-A502-4EE3-866B-89F0BE36C893}" type="parTrans" cxnId="{0EC93A7E-28DC-4AFD-839B-937AA75FBD84}">
      <dgm:prSet/>
      <dgm:spPr/>
      <dgm:t>
        <a:bodyPr/>
        <a:lstStyle/>
        <a:p>
          <a:endParaRPr lang="en-US"/>
        </a:p>
      </dgm:t>
    </dgm:pt>
    <dgm:pt modelId="{71C5F07D-0879-46B5-87C4-A18836F7E96B}" type="sibTrans" cxnId="{0EC93A7E-28DC-4AFD-839B-937AA75FBD84}">
      <dgm:prSet/>
      <dgm:spPr/>
      <dgm:t>
        <a:bodyPr/>
        <a:lstStyle/>
        <a:p>
          <a:endParaRPr lang="en-US"/>
        </a:p>
      </dgm:t>
    </dgm:pt>
    <dgm:pt modelId="{5C52D116-A23A-414D-AD49-083CEAE4CBAE}">
      <dgm:prSet phldrT="[Text]"/>
      <dgm:spPr/>
      <dgm:t>
        <a:bodyPr/>
        <a:lstStyle/>
        <a:p>
          <a:r>
            <a:rPr lang="en-US"/>
            <a:t>Faculty Scholarly Activity</a:t>
          </a:r>
          <a:endParaRPr lang="en-US" dirty="0"/>
        </a:p>
      </dgm:t>
    </dgm:pt>
    <dgm:pt modelId="{7005B10C-0399-45AA-8ACE-6CA0814C6F0C}" type="parTrans" cxnId="{6DD4262E-186B-4371-B3F9-430A8C1C67AC}">
      <dgm:prSet/>
      <dgm:spPr/>
      <dgm:t>
        <a:bodyPr/>
        <a:lstStyle/>
        <a:p>
          <a:endParaRPr lang="en-US"/>
        </a:p>
      </dgm:t>
    </dgm:pt>
    <dgm:pt modelId="{99961A23-9745-4ED0-8592-EC1E2DE86D2B}" type="sibTrans" cxnId="{6DD4262E-186B-4371-B3F9-430A8C1C67AC}">
      <dgm:prSet/>
      <dgm:spPr/>
      <dgm:t>
        <a:bodyPr/>
        <a:lstStyle/>
        <a:p>
          <a:endParaRPr lang="en-US"/>
        </a:p>
      </dgm:t>
    </dgm:pt>
    <dgm:pt modelId="{56DDAC7A-F035-447B-A9C0-35C32F738EDF}">
      <dgm:prSet phldrT="[Text]" custT="1"/>
      <dgm:spPr/>
      <dgm:t>
        <a:bodyPr/>
        <a:lstStyle/>
        <a:p>
          <a:pPr algn="l"/>
          <a:r>
            <a:rPr lang="en-US" sz="2000" dirty="0"/>
            <a:t>2020-2021 ADS Update</a:t>
          </a:r>
        </a:p>
      </dgm:t>
    </dgm:pt>
    <dgm:pt modelId="{2CFC5EAA-D762-41C9-8BFE-DECE410BAB8D}" type="parTrans" cxnId="{CB11AC61-F0F1-4DA2-8814-F63B5F40A1BE}">
      <dgm:prSet/>
      <dgm:spPr/>
      <dgm:t>
        <a:bodyPr/>
        <a:lstStyle/>
        <a:p>
          <a:endParaRPr lang="en-US"/>
        </a:p>
      </dgm:t>
    </dgm:pt>
    <dgm:pt modelId="{72C2A803-73E7-4A64-B9B4-B1E57B60817C}" type="sibTrans" cxnId="{CB11AC61-F0F1-4DA2-8814-F63B5F40A1BE}">
      <dgm:prSet/>
      <dgm:spPr/>
      <dgm:t>
        <a:bodyPr/>
        <a:lstStyle/>
        <a:p>
          <a:endParaRPr lang="en-US"/>
        </a:p>
      </dgm:t>
    </dgm:pt>
    <dgm:pt modelId="{4F89B1D0-52D4-488D-A610-BECA60D62D74}">
      <dgm:prSet phldrT="[Text]" custT="1"/>
      <dgm:spPr/>
      <dgm:t>
        <a:bodyPr/>
        <a:lstStyle/>
        <a:p>
          <a:r>
            <a:rPr lang="en-US" sz="1400" dirty="0"/>
            <a:t>Faculty in program </a:t>
          </a:r>
          <a:br>
            <a:rPr lang="en-US" sz="1400" dirty="0"/>
          </a:br>
          <a:r>
            <a:rPr lang="en-US" sz="1400" b="1" dirty="0"/>
            <a:t>AY 2020-2021</a:t>
          </a:r>
        </a:p>
        <a:p>
          <a:r>
            <a:rPr lang="en-US" sz="1400" dirty="0"/>
            <a:t>SA completed </a:t>
          </a:r>
          <a:br>
            <a:rPr lang="en-US" sz="1400" dirty="0"/>
          </a:br>
          <a:r>
            <a:rPr lang="en-US" sz="1400" b="1" dirty="0"/>
            <a:t>AY 2019-2020 </a:t>
          </a:r>
          <a:r>
            <a:rPr lang="en-US" sz="1400" dirty="0"/>
            <a:t>reported </a:t>
          </a:r>
        </a:p>
      </dgm:t>
    </dgm:pt>
    <dgm:pt modelId="{D169DE2B-F021-41DD-9FEB-934A7079FE8A}" type="parTrans" cxnId="{E34D90E0-0438-4D96-A187-FD2E6FE3E80F}">
      <dgm:prSet/>
      <dgm:spPr/>
      <dgm:t>
        <a:bodyPr/>
        <a:lstStyle/>
        <a:p>
          <a:endParaRPr lang="en-US"/>
        </a:p>
      </dgm:t>
    </dgm:pt>
    <dgm:pt modelId="{F0E161C1-1923-49D9-AFDC-38ED79F7C136}" type="sibTrans" cxnId="{E34D90E0-0438-4D96-A187-FD2E6FE3E80F}">
      <dgm:prSet/>
      <dgm:spPr/>
      <dgm:t>
        <a:bodyPr/>
        <a:lstStyle/>
        <a:p>
          <a:endParaRPr lang="en-US"/>
        </a:p>
      </dgm:t>
    </dgm:pt>
    <dgm:pt modelId="{5DE891EF-0C33-4D92-B26F-66DBF5D8FD17}">
      <dgm:prSet phldrT="[Text]"/>
      <dgm:spPr/>
      <dgm:t>
        <a:bodyPr/>
        <a:lstStyle/>
        <a:p>
          <a:r>
            <a:rPr lang="en-US" dirty="0"/>
            <a:t>Major Changes and Responses to Citations**</a:t>
          </a:r>
        </a:p>
      </dgm:t>
    </dgm:pt>
    <dgm:pt modelId="{468F09AC-DB87-40E2-805C-34C7EEA704F4}" type="parTrans" cxnId="{521FE061-0D21-4AF4-A954-DF6A624D0364}">
      <dgm:prSet/>
      <dgm:spPr/>
      <dgm:t>
        <a:bodyPr/>
        <a:lstStyle/>
        <a:p>
          <a:endParaRPr lang="en-US"/>
        </a:p>
      </dgm:t>
    </dgm:pt>
    <dgm:pt modelId="{43A70E80-607B-4FE3-BACE-8B13B9832F9A}" type="sibTrans" cxnId="{521FE061-0D21-4AF4-A954-DF6A624D0364}">
      <dgm:prSet/>
      <dgm:spPr/>
      <dgm:t>
        <a:bodyPr/>
        <a:lstStyle/>
        <a:p>
          <a:endParaRPr lang="en-US"/>
        </a:p>
      </dgm:t>
    </dgm:pt>
    <dgm:pt modelId="{9EC7A5B3-4C1F-497F-8E27-1D173CACFA95}">
      <dgm:prSet phldrT="[Text]" custT="1"/>
      <dgm:spPr/>
      <dgm:t>
        <a:bodyPr/>
        <a:lstStyle/>
        <a:p>
          <a:pPr algn="l"/>
          <a:r>
            <a:rPr lang="en-US" sz="2000" dirty="0"/>
            <a:t>2020-2021 ADS Update</a:t>
          </a:r>
        </a:p>
      </dgm:t>
    </dgm:pt>
    <dgm:pt modelId="{EC590B6F-0747-4E8C-BB1F-E3037040AE5B}" type="parTrans" cxnId="{9B6ECC51-B3B3-473D-80E5-79E8BCAD8EF3}">
      <dgm:prSet/>
      <dgm:spPr/>
      <dgm:t>
        <a:bodyPr/>
        <a:lstStyle/>
        <a:p>
          <a:endParaRPr lang="en-US"/>
        </a:p>
      </dgm:t>
    </dgm:pt>
    <dgm:pt modelId="{A6B09FD9-7155-46D1-A673-F91C0FEBC1EB}" type="sibTrans" cxnId="{9B6ECC51-B3B3-473D-80E5-79E8BCAD8EF3}">
      <dgm:prSet/>
      <dgm:spPr/>
      <dgm:t>
        <a:bodyPr/>
        <a:lstStyle/>
        <a:p>
          <a:endParaRPr lang="en-US"/>
        </a:p>
      </dgm:t>
    </dgm:pt>
    <dgm:pt modelId="{EAD1C75A-75A6-4129-B5B8-4C5CF7F843C1}">
      <dgm:prSet phldrT="[Text]" custT="1"/>
      <dgm:spPr/>
      <dgm:t>
        <a:bodyPr/>
        <a:lstStyle/>
        <a:p>
          <a:r>
            <a:rPr lang="en-US" sz="1400" dirty="0"/>
            <a:t>Reported Fall 2021</a:t>
          </a:r>
        </a:p>
        <a:p>
          <a:r>
            <a:rPr lang="en-US" sz="1400" dirty="0"/>
            <a:t>Locked approx.</a:t>
          </a:r>
          <a:br>
            <a:rPr lang="en-US" sz="1400" dirty="0"/>
          </a:br>
          <a:r>
            <a:rPr lang="en-US" sz="1400" b="1" dirty="0"/>
            <a:t>October 1, 2021</a:t>
          </a:r>
        </a:p>
      </dgm:t>
    </dgm:pt>
    <dgm:pt modelId="{6A13584D-54C8-46E2-9AB9-6F91ADAC3D8B}" type="parTrans" cxnId="{2837AD41-8379-4D0C-B028-1E9988B2D4F0}">
      <dgm:prSet/>
      <dgm:spPr/>
      <dgm:t>
        <a:bodyPr/>
        <a:lstStyle/>
        <a:p>
          <a:endParaRPr lang="en-US"/>
        </a:p>
      </dgm:t>
    </dgm:pt>
    <dgm:pt modelId="{588CEDB4-4EB4-42C7-8EE8-DCDE8FE2F84E}" type="sibTrans" cxnId="{2837AD41-8379-4D0C-B028-1E9988B2D4F0}">
      <dgm:prSet/>
      <dgm:spPr/>
      <dgm:t>
        <a:bodyPr/>
        <a:lstStyle/>
        <a:p>
          <a:endParaRPr lang="en-US"/>
        </a:p>
      </dgm:t>
    </dgm:pt>
    <dgm:pt modelId="{29C9EAA1-FA55-4DDD-A5E0-CBC7742B42A9}">
      <dgm:prSet phldrT="[Text]"/>
      <dgm:spPr/>
      <dgm:t>
        <a:bodyPr/>
        <a:lstStyle/>
        <a:p>
          <a:r>
            <a:rPr lang="en-US"/>
            <a:t>Resident Scholarly Activity</a:t>
          </a:r>
          <a:endParaRPr lang="en-US" dirty="0"/>
        </a:p>
      </dgm:t>
    </dgm:pt>
    <dgm:pt modelId="{A8553D06-9D33-4544-9A7B-EDFB92E1AEB8}" type="sibTrans" cxnId="{D9FEC01D-1AB5-4AC2-ACFE-ABF2D8F8418D}">
      <dgm:prSet/>
      <dgm:spPr/>
      <dgm:t>
        <a:bodyPr/>
        <a:lstStyle/>
        <a:p>
          <a:endParaRPr lang="en-US"/>
        </a:p>
      </dgm:t>
    </dgm:pt>
    <dgm:pt modelId="{41C31375-F7F0-4838-A5AD-3099E0C0CA8B}" type="parTrans" cxnId="{D9FEC01D-1AB5-4AC2-ACFE-ABF2D8F8418D}">
      <dgm:prSet/>
      <dgm:spPr/>
      <dgm:t>
        <a:bodyPr/>
        <a:lstStyle/>
        <a:p>
          <a:endParaRPr lang="en-US"/>
        </a:p>
      </dgm:t>
    </dgm:pt>
    <dgm:pt modelId="{BCEFA3F7-5875-42B0-8A1D-158DA2E249A8}" type="pres">
      <dgm:prSet presAssocID="{BDF56B05-115F-4AC1-9EC7-375740BE414F}" presName="diagram" presStyleCnt="0">
        <dgm:presLayoutVars>
          <dgm:chPref val="1"/>
          <dgm:dir/>
          <dgm:animOne val="branch"/>
          <dgm:animLvl val="lvl"/>
          <dgm:resizeHandles/>
        </dgm:presLayoutVars>
      </dgm:prSet>
      <dgm:spPr/>
    </dgm:pt>
    <dgm:pt modelId="{F38E4693-E560-48CE-8877-FFDB42B0CAD7}" type="pres">
      <dgm:prSet presAssocID="{29C9EAA1-FA55-4DDD-A5E0-CBC7742B42A9}" presName="root" presStyleCnt="0"/>
      <dgm:spPr/>
    </dgm:pt>
    <dgm:pt modelId="{FEC94E00-ADAA-479D-8A21-350603621DAD}" type="pres">
      <dgm:prSet presAssocID="{29C9EAA1-FA55-4DDD-A5E0-CBC7742B42A9}" presName="rootComposite" presStyleCnt="0"/>
      <dgm:spPr/>
    </dgm:pt>
    <dgm:pt modelId="{E92EC3F4-D80E-444E-A123-16736FA50B50}" type="pres">
      <dgm:prSet presAssocID="{29C9EAA1-FA55-4DDD-A5E0-CBC7742B42A9}" presName="rootText" presStyleLbl="node1" presStyleIdx="0" presStyleCnt="3"/>
      <dgm:spPr/>
    </dgm:pt>
    <dgm:pt modelId="{583F8133-58CD-450C-8EAD-8D2570CCBCC1}" type="pres">
      <dgm:prSet presAssocID="{29C9EAA1-FA55-4DDD-A5E0-CBC7742B42A9}" presName="rootConnector" presStyleLbl="node1" presStyleIdx="0" presStyleCnt="3"/>
      <dgm:spPr/>
    </dgm:pt>
    <dgm:pt modelId="{B2E29B15-FC02-40E3-B0A9-B2325DA04B82}" type="pres">
      <dgm:prSet presAssocID="{29C9EAA1-FA55-4DDD-A5E0-CBC7742B42A9}" presName="childShape" presStyleCnt="0"/>
      <dgm:spPr/>
    </dgm:pt>
    <dgm:pt modelId="{5044FC3E-95DC-46AF-8EDD-56C187E81028}" type="pres">
      <dgm:prSet presAssocID="{A3718974-65B1-475F-A93E-40DE074020DA}" presName="Name13" presStyleLbl="parChTrans1D2" presStyleIdx="0" presStyleCnt="6"/>
      <dgm:spPr/>
    </dgm:pt>
    <dgm:pt modelId="{C5540107-6546-46FB-BCA4-12C93D782524}" type="pres">
      <dgm:prSet presAssocID="{546C6847-8D87-4EE0-9BF7-F2CBE54FA16E}" presName="childText" presStyleLbl="bgAcc1" presStyleIdx="0" presStyleCnt="6" custScaleY="115250">
        <dgm:presLayoutVars>
          <dgm:bulletEnabled val="1"/>
        </dgm:presLayoutVars>
      </dgm:prSet>
      <dgm:spPr/>
    </dgm:pt>
    <dgm:pt modelId="{CC85C659-D256-492C-B8C3-A7FB341E7620}" type="pres">
      <dgm:prSet presAssocID="{A04EF994-A502-4EE3-866B-89F0BE36C893}" presName="Name13" presStyleLbl="parChTrans1D2" presStyleIdx="1" presStyleCnt="6"/>
      <dgm:spPr/>
    </dgm:pt>
    <dgm:pt modelId="{B2913E87-EFBA-4ACE-AD45-95E99DAF82DF}" type="pres">
      <dgm:prSet presAssocID="{9145900E-14B4-4CC2-93B8-0468CD343A80}" presName="childText" presStyleLbl="bgAcc1" presStyleIdx="1" presStyleCnt="6" custScaleX="161698" custScaleY="119489" custLinFactNeighborX="495" custLinFactNeighborY="-2888">
        <dgm:presLayoutVars>
          <dgm:bulletEnabled val="1"/>
        </dgm:presLayoutVars>
      </dgm:prSet>
      <dgm:spPr/>
    </dgm:pt>
    <dgm:pt modelId="{B5A1BAF7-ADBC-4101-99E1-C141EDCCF34E}" type="pres">
      <dgm:prSet presAssocID="{5C52D116-A23A-414D-AD49-083CEAE4CBAE}" presName="root" presStyleCnt="0"/>
      <dgm:spPr/>
    </dgm:pt>
    <dgm:pt modelId="{02BC6643-B810-4FBA-BC30-102CEAFA3E0B}" type="pres">
      <dgm:prSet presAssocID="{5C52D116-A23A-414D-AD49-083CEAE4CBAE}" presName="rootComposite" presStyleCnt="0"/>
      <dgm:spPr/>
    </dgm:pt>
    <dgm:pt modelId="{9101C4C2-10AA-48CD-9365-11E340BE6BA2}" type="pres">
      <dgm:prSet presAssocID="{5C52D116-A23A-414D-AD49-083CEAE4CBAE}" presName="rootText" presStyleLbl="node1" presStyleIdx="1" presStyleCnt="3"/>
      <dgm:spPr/>
    </dgm:pt>
    <dgm:pt modelId="{BECC0D7D-5016-4D04-A270-4E45BFB25079}" type="pres">
      <dgm:prSet presAssocID="{5C52D116-A23A-414D-AD49-083CEAE4CBAE}" presName="rootConnector" presStyleLbl="node1" presStyleIdx="1" presStyleCnt="3"/>
      <dgm:spPr/>
    </dgm:pt>
    <dgm:pt modelId="{5701C6CE-25BE-4B96-A5FD-CE80834E363E}" type="pres">
      <dgm:prSet presAssocID="{5C52D116-A23A-414D-AD49-083CEAE4CBAE}" presName="childShape" presStyleCnt="0"/>
      <dgm:spPr/>
    </dgm:pt>
    <dgm:pt modelId="{A984D9CC-4FB7-4D6C-A066-87A80E69F983}" type="pres">
      <dgm:prSet presAssocID="{2CFC5EAA-D762-41C9-8BFE-DECE410BAB8D}" presName="Name13" presStyleLbl="parChTrans1D2" presStyleIdx="2" presStyleCnt="6"/>
      <dgm:spPr/>
    </dgm:pt>
    <dgm:pt modelId="{04BBD7B2-13E5-4B05-80CC-F31B354729F5}" type="pres">
      <dgm:prSet presAssocID="{56DDAC7A-F035-447B-A9C0-35C32F738EDF}" presName="childText" presStyleLbl="bgAcc1" presStyleIdx="2" presStyleCnt="6" custScaleY="122833">
        <dgm:presLayoutVars>
          <dgm:bulletEnabled val="1"/>
        </dgm:presLayoutVars>
      </dgm:prSet>
      <dgm:spPr/>
    </dgm:pt>
    <dgm:pt modelId="{9BE6551F-442E-46C7-BF49-415C41CD4CD4}" type="pres">
      <dgm:prSet presAssocID="{D169DE2B-F021-41DD-9FEB-934A7079FE8A}" presName="Name13" presStyleLbl="parChTrans1D2" presStyleIdx="3" presStyleCnt="6"/>
      <dgm:spPr/>
    </dgm:pt>
    <dgm:pt modelId="{9A5965AC-6198-4C7F-932D-EAE7F9525092}" type="pres">
      <dgm:prSet presAssocID="{4F89B1D0-52D4-488D-A610-BECA60D62D74}" presName="childText" presStyleLbl="bgAcc1" presStyleIdx="3" presStyleCnt="6" custScaleX="142365" custLinFactNeighborX="7332" custLinFactNeighborY="419">
        <dgm:presLayoutVars>
          <dgm:bulletEnabled val="1"/>
        </dgm:presLayoutVars>
      </dgm:prSet>
      <dgm:spPr/>
    </dgm:pt>
    <dgm:pt modelId="{6339395D-2030-4EDC-8A0D-BA7E8238014E}" type="pres">
      <dgm:prSet presAssocID="{5DE891EF-0C33-4D92-B26F-66DBF5D8FD17}" presName="root" presStyleCnt="0"/>
      <dgm:spPr/>
    </dgm:pt>
    <dgm:pt modelId="{B67FF49E-C744-498A-8B13-F2414FEBB2B6}" type="pres">
      <dgm:prSet presAssocID="{5DE891EF-0C33-4D92-B26F-66DBF5D8FD17}" presName="rootComposite" presStyleCnt="0"/>
      <dgm:spPr/>
    </dgm:pt>
    <dgm:pt modelId="{FA286B12-E28B-4AF8-B136-4A75B0A2FBDD}" type="pres">
      <dgm:prSet presAssocID="{5DE891EF-0C33-4D92-B26F-66DBF5D8FD17}" presName="rootText" presStyleLbl="node1" presStyleIdx="2" presStyleCnt="3"/>
      <dgm:spPr/>
    </dgm:pt>
    <dgm:pt modelId="{0CE46511-2AA2-460F-B833-4B6BA089E14B}" type="pres">
      <dgm:prSet presAssocID="{5DE891EF-0C33-4D92-B26F-66DBF5D8FD17}" presName="rootConnector" presStyleLbl="node1" presStyleIdx="2" presStyleCnt="3"/>
      <dgm:spPr/>
    </dgm:pt>
    <dgm:pt modelId="{698535B3-EB0A-45B8-914C-D93105B7E928}" type="pres">
      <dgm:prSet presAssocID="{5DE891EF-0C33-4D92-B26F-66DBF5D8FD17}" presName="childShape" presStyleCnt="0"/>
      <dgm:spPr/>
    </dgm:pt>
    <dgm:pt modelId="{CE0B29DD-3E86-41EE-AE21-703C4C65BD79}" type="pres">
      <dgm:prSet presAssocID="{EC590B6F-0747-4E8C-BB1F-E3037040AE5B}" presName="Name13" presStyleLbl="parChTrans1D2" presStyleIdx="4" presStyleCnt="6"/>
      <dgm:spPr/>
    </dgm:pt>
    <dgm:pt modelId="{AE9AC3A4-E188-4D29-ADD2-DC0AC42CFB00}" type="pres">
      <dgm:prSet presAssocID="{9EC7A5B3-4C1F-497F-8E27-1D173CACFA95}" presName="childText" presStyleLbl="bgAcc1" presStyleIdx="4" presStyleCnt="6" custScaleY="124478">
        <dgm:presLayoutVars>
          <dgm:bulletEnabled val="1"/>
        </dgm:presLayoutVars>
      </dgm:prSet>
      <dgm:spPr/>
    </dgm:pt>
    <dgm:pt modelId="{2BB77725-C9F7-4CC4-B226-2A9E30299DF2}" type="pres">
      <dgm:prSet presAssocID="{6A13584D-54C8-46E2-9AB9-6F91ADAC3D8B}" presName="Name13" presStyleLbl="parChTrans1D2" presStyleIdx="5" presStyleCnt="6"/>
      <dgm:spPr/>
    </dgm:pt>
    <dgm:pt modelId="{4D99D931-48F2-4583-8597-926EC5C997CE}" type="pres">
      <dgm:prSet presAssocID="{EAD1C75A-75A6-4129-B5B8-4C5CF7F843C1}" presName="childText" presStyleLbl="bgAcc1" presStyleIdx="5" presStyleCnt="6" custScaleX="113528" custLinFactNeighborX="-823" custLinFactNeighborY="281">
        <dgm:presLayoutVars>
          <dgm:bulletEnabled val="1"/>
        </dgm:presLayoutVars>
      </dgm:prSet>
      <dgm:spPr/>
    </dgm:pt>
  </dgm:ptLst>
  <dgm:cxnLst>
    <dgm:cxn modelId="{281CBC0C-F0E9-4AA5-9DF7-7BFE6FAE3C48}" type="presOf" srcId="{2CFC5EAA-D762-41C9-8BFE-DECE410BAB8D}" destId="{A984D9CC-4FB7-4D6C-A066-87A80E69F983}" srcOrd="0" destOrd="0" presId="urn:microsoft.com/office/officeart/2005/8/layout/hierarchy3"/>
    <dgm:cxn modelId="{D9FEC01D-1AB5-4AC2-ACFE-ABF2D8F8418D}" srcId="{BDF56B05-115F-4AC1-9EC7-375740BE414F}" destId="{29C9EAA1-FA55-4DDD-A5E0-CBC7742B42A9}" srcOrd="0" destOrd="0" parTransId="{41C31375-F7F0-4838-A5AD-3099E0C0CA8B}" sibTransId="{A8553D06-9D33-4544-9A7B-EDFB92E1AEB8}"/>
    <dgm:cxn modelId="{6DD4262E-186B-4371-B3F9-430A8C1C67AC}" srcId="{BDF56B05-115F-4AC1-9EC7-375740BE414F}" destId="{5C52D116-A23A-414D-AD49-083CEAE4CBAE}" srcOrd="1" destOrd="0" parTransId="{7005B10C-0399-45AA-8ACE-6CA0814C6F0C}" sibTransId="{99961A23-9745-4ED0-8592-EC1E2DE86D2B}"/>
    <dgm:cxn modelId="{4F06C231-C344-4538-B0FD-1CE62352326A}" type="presOf" srcId="{546C6847-8D87-4EE0-9BF7-F2CBE54FA16E}" destId="{C5540107-6546-46FB-BCA4-12C93D782524}" srcOrd="0" destOrd="0" presId="urn:microsoft.com/office/officeart/2005/8/layout/hierarchy3"/>
    <dgm:cxn modelId="{3E929C38-BB8C-4C64-A791-503F20002FE0}" type="presOf" srcId="{EC590B6F-0747-4E8C-BB1F-E3037040AE5B}" destId="{CE0B29DD-3E86-41EE-AE21-703C4C65BD79}" srcOrd="0" destOrd="0" presId="urn:microsoft.com/office/officeart/2005/8/layout/hierarchy3"/>
    <dgm:cxn modelId="{2094EF3A-4694-46C4-9599-C4AA77C4B777}" type="presOf" srcId="{BDF56B05-115F-4AC1-9EC7-375740BE414F}" destId="{BCEFA3F7-5875-42B0-8A1D-158DA2E249A8}" srcOrd="0" destOrd="0" presId="urn:microsoft.com/office/officeart/2005/8/layout/hierarchy3"/>
    <dgm:cxn modelId="{CB11AC61-F0F1-4DA2-8814-F63B5F40A1BE}" srcId="{5C52D116-A23A-414D-AD49-083CEAE4CBAE}" destId="{56DDAC7A-F035-447B-A9C0-35C32F738EDF}" srcOrd="0" destOrd="0" parTransId="{2CFC5EAA-D762-41C9-8BFE-DECE410BAB8D}" sibTransId="{72C2A803-73E7-4A64-B9B4-B1E57B60817C}"/>
    <dgm:cxn modelId="{2837AD41-8379-4D0C-B028-1E9988B2D4F0}" srcId="{5DE891EF-0C33-4D92-B26F-66DBF5D8FD17}" destId="{EAD1C75A-75A6-4129-B5B8-4C5CF7F843C1}" srcOrd="1" destOrd="0" parTransId="{6A13584D-54C8-46E2-9AB9-6F91ADAC3D8B}" sibTransId="{588CEDB4-4EB4-42C7-8EE8-DCDE8FE2F84E}"/>
    <dgm:cxn modelId="{521FE061-0D21-4AF4-A954-DF6A624D0364}" srcId="{BDF56B05-115F-4AC1-9EC7-375740BE414F}" destId="{5DE891EF-0C33-4D92-B26F-66DBF5D8FD17}" srcOrd="2" destOrd="0" parTransId="{468F09AC-DB87-40E2-805C-34C7EEA704F4}" sibTransId="{43A70E80-607B-4FE3-BACE-8B13B9832F9A}"/>
    <dgm:cxn modelId="{A2953C62-7AC5-41D4-8963-472FF51DAAB6}" type="presOf" srcId="{6A13584D-54C8-46E2-9AB9-6F91ADAC3D8B}" destId="{2BB77725-C9F7-4CC4-B226-2A9E30299DF2}" srcOrd="0" destOrd="0" presId="urn:microsoft.com/office/officeart/2005/8/layout/hierarchy3"/>
    <dgm:cxn modelId="{0615FA42-A6D8-445E-9E7E-C5BBB9D4C416}" type="presOf" srcId="{5C52D116-A23A-414D-AD49-083CEAE4CBAE}" destId="{9101C4C2-10AA-48CD-9365-11E340BE6BA2}" srcOrd="0" destOrd="0" presId="urn:microsoft.com/office/officeart/2005/8/layout/hierarchy3"/>
    <dgm:cxn modelId="{BDDA704F-1123-4A1E-BBC7-D327F2E33B80}" type="presOf" srcId="{D169DE2B-F021-41DD-9FEB-934A7079FE8A}" destId="{9BE6551F-442E-46C7-BF49-415C41CD4CD4}" srcOrd="0" destOrd="0" presId="urn:microsoft.com/office/officeart/2005/8/layout/hierarchy3"/>
    <dgm:cxn modelId="{0932D96F-504C-4B68-9955-42D49C111EB5}" type="presOf" srcId="{29C9EAA1-FA55-4DDD-A5E0-CBC7742B42A9}" destId="{E92EC3F4-D80E-444E-A123-16736FA50B50}" srcOrd="0" destOrd="0" presId="urn:microsoft.com/office/officeart/2005/8/layout/hierarchy3"/>
    <dgm:cxn modelId="{9B6ECC51-B3B3-473D-80E5-79E8BCAD8EF3}" srcId="{5DE891EF-0C33-4D92-B26F-66DBF5D8FD17}" destId="{9EC7A5B3-4C1F-497F-8E27-1D173CACFA95}" srcOrd="0" destOrd="0" parTransId="{EC590B6F-0747-4E8C-BB1F-E3037040AE5B}" sibTransId="{A6B09FD9-7155-46D1-A673-F91C0FEBC1EB}"/>
    <dgm:cxn modelId="{599DC352-37C0-42E3-BA74-8C59A926A10F}" srcId="{29C9EAA1-FA55-4DDD-A5E0-CBC7742B42A9}" destId="{546C6847-8D87-4EE0-9BF7-F2CBE54FA16E}" srcOrd="0" destOrd="0" parTransId="{A3718974-65B1-475F-A93E-40DE074020DA}" sibTransId="{C56F3277-69E6-49DD-A15F-85D1D3275B63}"/>
    <dgm:cxn modelId="{874CA479-1B5E-4F8F-B721-76954E04A6DE}" type="presOf" srcId="{9145900E-14B4-4CC2-93B8-0468CD343A80}" destId="{B2913E87-EFBA-4ACE-AD45-95E99DAF82DF}" srcOrd="0" destOrd="0" presId="urn:microsoft.com/office/officeart/2005/8/layout/hierarchy3"/>
    <dgm:cxn modelId="{0EC93A7E-28DC-4AFD-839B-937AA75FBD84}" srcId="{29C9EAA1-FA55-4DDD-A5E0-CBC7742B42A9}" destId="{9145900E-14B4-4CC2-93B8-0468CD343A80}" srcOrd="1" destOrd="0" parTransId="{A04EF994-A502-4EE3-866B-89F0BE36C893}" sibTransId="{71C5F07D-0879-46B5-87C4-A18836F7E96B}"/>
    <dgm:cxn modelId="{CE42827E-8817-454F-8D75-CBDB631E562B}" type="presOf" srcId="{4F89B1D0-52D4-488D-A610-BECA60D62D74}" destId="{9A5965AC-6198-4C7F-932D-EAE7F9525092}" srcOrd="0" destOrd="0" presId="urn:microsoft.com/office/officeart/2005/8/layout/hierarchy3"/>
    <dgm:cxn modelId="{6DAE3D88-5D3D-49F2-9EEF-F2DC60A83825}" type="presOf" srcId="{A3718974-65B1-475F-A93E-40DE074020DA}" destId="{5044FC3E-95DC-46AF-8EDD-56C187E81028}" srcOrd="0" destOrd="0" presId="urn:microsoft.com/office/officeart/2005/8/layout/hierarchy3"/>
    <dgm:cxn modelId="{A23FF48F-76A3-4859-AA4A-3F227B104016}" type="presOf" srcId="{29C9EAA1-FA55-4DDD-A5E0-CBC7742B42A9}" destId="{583F8133-58CD-450C-8EAD-8D2570CCBCC1}" srcOrd="1" destOrd="0" presId="urn:microsoft.com/office/officeart/2005/8/layout/hierarchy3"/>
    <dgm:cxn modelId="{166668BE-D0AF-45C5-A8EF-FADC2EB76541}" type="presOf" srcId="{9EC7A5B3-4C1F-497F-8E27-1D173CACFA95}" destId="{AE9AC3A4-E188-4D29-ADD2-DC0AC42CFB00}" srcOrd="0" destOrd="0" presId="urn:microsoft.com/office/officeart/2005/8/layout/hierarchy3"/>
    <dgm:cxn modelId="{B4AE06DD-C7F3-4F51-AD9B-9F3AF003AC2E}" type="presOf" srcId="{5DE891EF-0C33-4D92-B26F-66DBF5D8FD17}" destId="{FA286B12-E28B-4AF8-B136-4A75B0A2FBDD}" srcOrd="0" destOrd="0" presId="urn:microsoft.com/office/officeart/2005/8/layout/hierarchy3"/>
    <dgm:cxn modelId="{63EA4ADD-BF61-4992-A3CD-0030F09D02E8}" type="presOf" srcId="{5DE891EF-0C33-4D92-B26F-66DBF5D8FD17}" destId="{0CE46511-2AA2-460F-B833-4B6BA089E14B}" srcOrd="1" destOrd="0" presId="urn:microsoft.com/office/officeart/2005/8/layout/hierarchy3"/>
    <dgm:cxn modelId="{E34D90E0-0438-4D96-A187-FD2E6FE3E80F}" srcId="{5C52D116-A23A-414D-AD49-083CEAE4CBAE}" destId="{4F89B1D0-52D4-488D-A610-BECA60D62D74}" srcOrd="1" destOrd="0" parTransId="{D169DE2B-F021-41DD-9FEB-934A7079FE8A}" sibTransId="{F0E161C1-1923-49D9-AFDC-38ED79F7C136}"/>
    <dgm:cxn modelId="{4901D2E2-EE12-4879-A8E6-1D836157D236}" type="presOf" srcId="{56DDAC7A-F035-447B-A9C0-35C32F738EDF}" destId="{04BBD7B2-13E5-4B05-80CC-F31B354729F5}" srcOrd="0" destOrd="0" presId="urn:microsoft.com/office/officeart/2005/8/layout/hierarchy3"/>
    <dgm:cxn modelId="{7FB434E3-6B44-4152-9486-0B871BDE3E9C}" type="presOf" srcId="{5C52D116-A23A-414D-AD49-083CEAE4CBAE}" destId="{BECC0D7D-5016-4D04-A270-4E45BFB25079}" srcOrd="1" destOrd="0" presId="urn:microsoft.com/office/officeart/2005/8/layout/hierarchy3"/>
    <dgm:cxn modelId="{282104F1-13F9-4B2D-8051-A7F16424AB61}" type="presOf" srcId="{A04EF994-A502-4EE3-866B-89F0BE36C893}" destId="{CC85C659-D256-492C-B8C3-A7FB341E7620}" srcOrd="0" destOrd="0" presId="urn:microsoft.com/office/officeart/2005/8/layout/hierarchy3"/>
    <dgm:cxn modelId="{C495E7FD-2490-4844-9A44-85AD6D2E31BA}" type="presOf" srcId="{EAD1C75A-75A6-4129-B5B8-4C5CF7F843C1}" destId="{4D99D931-48F2-4583-8597-926EC5C997CE}" srcOrd="0" destOrd="0" presId="urn:microsoft.com/office/officeart/2005/8/layout/hierarchy3"/>
    <dgm:cxn modelId="{AA61A282-C8C9-469E-AD7F-54690D528818}" type="presParOf" srcId="{BCEFA3F7-5875-42B0-8A1D-158DA2E249A8}" destId="{F38E4693-E560-48CE-8877-FFDB42B0CAD7}" srcOrd="0" destOrd="0" presId="urn:microsoft.com/office/officeart/2005/8/layout/hierarchy3"/>
    <dgm:cxn modelId="{6D3F4719-ECA7-4CF2-B656-D4E5409E6C4D}" type="presParOf" srcId="{F38E4693-E560-48CE-8877-FFDB42B0CAD7}" destId="{FEC94E00-ADAA-479D-8A21-350603621DAD}" srcOrd="0" destOrd="0" presId="urn:microsoft.com/office/officeart/2005/8/layout/hierarchy3"/>
    <dgm:cxn modelId="{44AA27A5-7F10-45BD-9CB0-286AAA1E5ADD}" type="presParOf" srcId="{FEC94E00-ADAA-479D-8A21-350603621DAD}" destId="{E92EC3F4-D80E-444E-A123-16736FA50B50}" srcOrd="0" destOrd="0" presId="urn:microsoft.com/office/officeart/2005/8/layout/hierarchy3"/>
    <dgm:cxn modelId="{EE82C535-86D8-438A-AD6B-CADFC66297B6}" type="presParOf" srcId="{FEC94E00-ADAA-479D-8A21-350603621DAD}" destId="{583F8133-58CD-450C-8EAD-8D2570CCBCC1}" srcOrd="1" destOrd="0" presId="urn:microsoft.com/office/officeart/2005/8/layout/hierarchy3"/>
    <dgm:cxn modelId="{81AE9202-FD34-4ACA-ABD4-C40AFFBCC690}" type="presParOf" srcId="{F38E4693-E560-48CE-8877-FFDB42B0CAD7}" destId="{B2E29B15-FC02-40E3-B0A9-B2325DA04B82}" srcOrd="1" destOrd="0" presId="urn:microsoft.com/office/officeart/2005/8/layout/hierarchy3"/>
    <dgm:cxn modelId="{B6D4BA21-EAB6-419F-A98F-2C87AD897D61}" type="presParOf" srcId="{B2E29B15-FC02-40E3-B0A9-B2325DA04B82}" destId="{5044FC3E-95DC-46AF-8EDD-56C187E81028}" srcOrd="0" destOrd="0" presId="urn:microsoft.com/office/officeart/2005/8/layout/hierarchy3"/>
    <dgm:cxn modelId="{1BFD09C9-0562-4EFD-8C4D-48A3C803E46C}" type="presParOf" srcId="{B2E29B15-FC02-40E3-B0A9-B2325DA04B82}" destId="{C5540107-6546-46FB-BCA4-12C93D782524}" srcOrd="1" destOrd="0" presId="urn:microsoft.com/office/officeart/2005/8/layout/hierarchy3"/>
    <dgm:cxn modelId="{53478377-544C-4DBF-B143-59094EC3C94B}" type="presParOf" srcId="{B2E29B15-FC02-40E3-B0A9-B2325DA04B82}" destId="{CC85C659-D256-492C-B8C3-A7FB341E7620}" srcOrd="2" destOrd="0" presId="urn:microsoft.com/office/officeart/2005/8/layout/hierarchy3"/>
    <dgm:cxn modelId="{FAD75FF8-D326-4993-8C38-FAAA7A342F66}" type="presParOf" srcId="{B2E29B15-FC02-40E3-B0A9-B2325DA04B82}" destId="{B2913E87-EFBA-4ACE-AD45-95E99DAF82DF}" srcOrd="3" destOrd="0" presId="urn:microsoft.com/office/officeart/2005/8/layout/hierarchy3"/>
    <dgm:cxn modelId="{4063D2E3-BE8A-420A-9D18-800AC194CE96}" type="presParOf" srcId="{BCEFA3F7-5875-42B0-8A1D-158DA2E249A8}" destId="{B5A1BAF7-ADBC-4101-99E1-C141EDCCF34E}" srcOrd="1" destOrd="0" presId="urn:microsoft.com/office/officeart/2005/8/layout/hierarchy3"/>
    <dgm:cxn modelId="{6532A261-89BC-4F7A-AFAB-0467BA674510}" type="presParOf" srcId="{B5A1BAF7-ADBC-4101-99E1-C141EDCCF34E}" destId="{02BC6643-B810-4FBA-BC30-102CEAFA3E0B}" srcOrd="0" destOrd="0" presId="urn:microsoft.com/office/officeart/2005/8/layout/hierarchy3"/>
    <dgm:cxn modelId="{6E1A5A10-1588-463C-85C3-B3D25F841D1F}" type="presParOf" srcId="{02BC6643-B810-4FBA-BC30-102CEAFA3E0B}" destId="{9101C4C2-10AA-48CD-9365-11E340BE6BA2}" srcOrd="0" destOrd="0" presId="urn:microsoft.com/office/officeart/2005/8/layout/hierarchy3"/>
    <dgm:cxn modelId="{266FB4A4-E765-4F4C-AA9C-347ABF5D11F7}" type="presParOf" srcId="{02BC6643-B810-4FBA-BC30-102CEAFA3E0B}" destId="{BECC0D7D-5016-4D04-A270-4E45BFB25079}" srcOrd="1" destOrd="0" presId="urn:microsoft.com/office/officeart/2005/8/layout/hierarchy3"/>
    <dgm:cxn modelId="{5D7E91DA-1FEE-4445-9C5A-39DE353498B0}" type="presParOf" srcId="{B5A1BAF7-ADBC-4101-99E1-C141EDCCF34E}" destId="{5701C6CE-25BE-4B96-A5FD-CE80834E363E}" srcOrd="1" destOrd="0" presId="urn:microsoft.com/office/officeart/2005/8/layout/hierarchy3"/>
    <dgm:cxn modelId="{6D331B51-79F2-4DC7-B033-879112474BCF}" type="presParOf" srcId="{5701C6CE-25BE-4B96-A5FD-CE80834E363E}" destId="{A984D9CC-4FB7-4D6C-A066-87A80E69F983}" srcOrd="0" destOrd="0" presId="urn:microsoft.com/office/officeart/2005/8/layout/hierarchy3"/>
    <dgm:cxn modelId="{67DD3996-58CA-4053-B42A-58456EA87313}" type="presParOf" srcId="{5701C6CE-25BE-4B96-A5FD-CE80834E363E}" destId="{04BBD7B2-13E5-4B05-80CC-F31B354729F5}" srcOrd="1" destOrd="0" presId="urn:microsoft.com/office/officeart/2005/8/layout/hierarchy3"/>
    <dgm:cxn modelId="{42CC8781-942F-4403-8EDC-881CFE4DCE57}" type="presParOf" srcId="{5701C6CE-25BE-4B96-A5FD-CE80834E363E}" destId="{9BE6551F-442E-46C7-BF49-415C41CD4CD4}" srcOrd="2" destOrd="0" presId="urn:microsoft.com/office/officeart/2005/8/layout/hierarchy3"/>
    <dgm:cxn modelId="{AF4C54DC-D46D-46CE-A01A-1885E9858596}" type="presParOf" srcId="{5701C6CE-25BE-4B96-A5FD-CE80834E363E}" destId="{9A5965AC-6198-4C7F-932D-EAE7F9525092}" srcOrd="3" destOrd="0" presId="urn:microsoft.com/office/officeart/2005/8/layout/hierarchy3"/>
    <dgm:cxn modelId="{2359A715-8271-4B8B-B13A-DFE8A3CBB832}" type="presParOf" srcId="{BCEFA3F7-5875-42B0-8A1D-158DA2E249A8}" destId="{6339395D-2030-4EDC-8A0D-BA7E8238014E}" srcOrd="2" destOrd="0" presId="urn:microsoft.com/office/officeart/2005/8/layout/hierarchy3"/>
    <dgm:cxn modelId="{20E6AD29-35C6-4D3F-A1B9-731B074C8D8A}" type="presParOf" srcId="{6339395D-2030-4EDC-8A0D-BA7E8238014E}" destId="{B67FF49E-C744-498A-8B13-F2414FEBB2B6}" srcOrd="0" destOrd="0" presId="urn:microsoft.com/office/officeart/2005/8/layout/hierarchy3"/>
    <dgm:cxn modelId="{EAF1F1F8-D08F-4E5A-9F1D-DA31ED6A2D36}" type="presParOf" srcId="{B67FF49E-C744-498A-8B13-F2414FEBB2B6}" destId="{FA286B12-E28B-4AF8-B136-4A75B0A2FBDD}" srcOrd="0" destOrd="0" presId="urn:microsoft.com/office/officeart/2005/8/layout/hierarchy3"/>
    <dgm:cxn modelId="{83581C65-06C7-4DA6-B02A-4BB543FC0EC3}" type="presParOf" srcId="{B67FF49E-C744-498A-8B13-F2414FEBB2B6}" destId="{0CE46511-2AA2-460F-B833-4B6BA089E14B}" srcOrd="1" destOrd="0" presId="urn:microsoft.com/office/officeart/2005/8/layout/hierarchy3"/>
    <dgm:cxn modelId="{B1EC88FF-303A-43A4-A598-D56A5CC0BBEA}" type="presParOf" srcId="{6339395D-2030-4EDC-8A0D-BA7E8238014E}" destId="{698535B3-EB0A-45B8-914C-D93105B7E928}" srcOrd="1" destOrd="0" presId="urn:microsoft.com/office/officeart/2005/8/layout/hierarchy3"/>
    <dgm:cxn modelId="{D1C90EC5-2795-48A7-BDD4-0F5FD7A3116F}" type="presParOf" srcId="{698535B3-EB0A-45B8-914C-D93105B7E928}" destId="{CE0B29DD-3E86-41EE-AE21-703C4C65BD79}" srcOrd="0" destOrd="0" presId="urn:microsoft.com/office/officeart/2005/8/layout/hierarchy3"/>
    <dgm:cxn modelId="{EA8E49D7-46F0-445A-A5BD-E0E9C3352518}" type="presParOf" srcId="{698535B3-EB0A-45B8-914C-D93105B7E928}" destId="{AE9AC3A4-E188-4D29-ADD2-DC0AC42CFB00}" srcOrd="1" destOrd="0" presId="urn:microsoft.com/office/officeart/2005/8/layout/hierarchy3"/>
    <dgm:cxn modelId="{011D9B0E-AB57-4E01-95E7-CCC0086FFB54}" type="presParOf" srcId="{698535B3-EB0A-45B8-914C-D93105B7E928}" destId="{2BB77725-C9F7-4CC4-B226-2A9E30299DF2}" srcOrd="2" destOrd="0" presId="urn:microsoft.com/office/officeart/2005/8/layout/hierarchy3"/>
    <dgm:cxn modelId="{A0E53B90-0D5D-4F50-8819-02FF269F2CAE}" type="presParOf" srcId="{698535B3-EB0A-45B8-914C-D93105B7E928}" destId="{4D99D931-48F2-4583-8597-926EC5C997C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CB08A-62FC-4320-BF20-9FAF4BD74252}"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A47A6FAC-9749-4C67-BFAD-1D4B1A712265}">
      <dgm:prSet custT="1"/>
      <dgm:spPr/>
      <dgm:t>
        <a:bodyPr/>
        <a:lstStyle/>
        <a:p>
          <a:r>
            <a:rPr lang="en-US" sz="1600" dirty="0"/>
            <a:t>S. Elizabeth Ames, MD, </a:t>
          </a:r>
          <a:r>
            <a:rPr lang="en-US" sz="1600" b="1" dirty="0"/>
            <a:t>Chair</a:t>
          </a:r>
          <a:endParaRPr lang="en-US" sz="1600" dirty="0"/>
        </a:p>
      </dgm:t>
    </dgm:pt>
    <dgm:pt modelId="{4FBC58ED-D5F2-44AB-953F-BD5A051E51DC}" type="parTrans" cxnId="{DEEF7FE0-0230-47C7-B009-55C76741A257}">
      <dgm:prSet/>
      <dgm:spPr/>
      <dgm:t>
        <a:bodyPr/>
        <a:lstStyle/>
        <a:p>
          <a:endParaRPr lang="en-US" sz="1600"/>
        </a:p>
      </dgm:t>
    </dgm:pt>
    <dgm:pt modelId="{F56C246F-652F-4C9D-BFD2-EABADB8A3795}" type="sibTrans" cxnId="{DEEF7FE0-0230-47C7-B009-55C76741A257}">
      <dgm:prSet/>
      <dgm:spPr/>
      <dgm:t>
        <a:bodyPr/>
        <a:lstStyle/>
        <a:p>
          <a:endParaRPr lang="en-US" sz="1600"/>
        </a:p>
      </dgm:t>
    </dgm:pt>
    <dgm:pt modelId="{471F857B-25D0-40C7-944C-3DDEB5F08019}">
      <dgm:prSet custT="1"/>
      <dgm:spPr/>
      <dgm:t>
        <a:bodyPr/>
        <a:lstStyle/>
        <a:p>
          <a:r>
            <a:rPr lang="en-US" sz="1600" dirty="0"/>
            <a:t>Charles F. Carr, MD, </a:t>
          </a:r>
          <a:r>
            <a:rPr lang="en-US" sz="1600" b="1" dirty="0"/>
            <a:t>Vice Chair</a:t>
          </a:r>
          <a:endParaRPr lang="en-US" sz="1600" dirty="0"/>
        </a:p>
      </dgm:t>
    </dgm:pt>
    <dgm:pt modelId="{2CECA134-F691-4837-B8F0-0814724956BA}" type="parTrans" cxnId="{F6B6F6FB-4818-497A-9582-538CB19A04D5}">
      <dgm:prSet/>
      <dgm:spPr/>
      <dgm:t>
        <a:bodyPr/>
        <a:lstStyle/>
        <a:p>
          <a:endParaRPr lang="en-US" sz="1600"/>
        </a:p>
      </dgm:t>
    </dgm:pt>
    <dgm:pt modelId="{02F2A8D8-643D-4C55-A67D-A75B2D1168FF}" type="sibTrans" cxnId="{F6B6F6FB-4818-497A-9582-538CB19A04D5}">
      <dgm:prSet/>
      <dgm:spPr/>
      <dgm:t>
        <a:bodyPr/>
        <a:lstStyle/>
        <a:p>
          <a:endParaRPr lang="en-US" sz="1600"/>
        </a:p>
      </dgm:t>
    </dgm:pt>
    <dgm:pt modelId="{9D6E9C61-0940-4613-A274-F28B33E7C4FA}">
      <dgm:prSet custT="1"/>
      <dgm:spPr/>
      <dgm:t>
        <a:bodyPr/>
        <a:lstStyle/>
        <a:p>
          <a:r>
            <a:rPr lang="en-US" sz="1600" dirty="0"/>
            <a:t>Courtney E. Baker, MD, Resident Member</a:t>
          </a:r>
        </a:p>
      </dgm:t>
    </dgm:pt>
    <dgm:pt modelId="{7728CE63-96F2-4583-A936-9C31C02B8719}" type="parTrans" cxnId="{F14A271D-8EB0-4617-8C12-FC489A379A0C}">
      <dgm:prSet/>
      <dgm:spPr/>
      <dgm:t>
        <a:bodyPr/>
        <a:lstStyle/>
        <a:p>
          <a:endParaRPr lang="en-US" sz="1600"/>
        </a:p>
      </dgm:t>
    </dgm:pt>
    <dgm:pt modelId="{D076581D-859D-43D2-B1A2-A23F340B0316}" type="sibTrans" cxnId="{F14A271D-8EB0-4617-8C12-FC489A379A0C}">
      <dgm:prSet/>
      <dgm:spPr/>
      <dgm:t>
        <a:bodyPr/>
        <a:lstStyle/>
        <a:p>
          <a:endParaRPr lang="en-US" sz="1600"/>
        </a:p>
      </dgm:t>
    </dgm:pt>
    <dgm:pt modelId="{CC753418-8592-47ED-8271-CDFC15CA92A1}">
      <dgm:prSet custT="1"/>
      <dgm:spPr/>
      <dgm:t>
        <a:bodyPr/>
        <a:lstStyle/>
        <a:p>
          <a:r>
            <a:rPr lang="en-US" sz="1600" dirty="0"/>
            <a:t>John Gorczyca, MD</a:t>
          </a:r>
        </a:p>
      </dgm:t>
    </dgm:pt>
    <dgm:pt modelId="{E47AC048-E54B-439F-AB9B-033E086BDA47}" type="parTrans" cxnId="{9F28F9E4-290A-4C48-A052-D20766371494}">
      <dgm:prSet/>
      <dgm:spPr/>
      <dgm:t>
        <a:bodyPr/>
        <a:lstStyle/>
        <a:p>
          <a:endParaRPr lang="en-US" sz="1600"/>
        </a:p>
      </dgm:t>
    </dgm:pt>
    <dgm:pt modelId="{FBC18886-18A4-48AA-9C0F-B6A4CFE18085}" type="sibTrans" cxnId="{9F28F9E4-290A-4C48-A052-D20766371494}">
      <dgm:prSet/>
      <dgm:spPr/>
      <dgm:t>
        <a:bodyPr/>
        <a:lstStyle/>
        <a:p>
          <a:endParaRPr lang="en-US" sz="1600"/>
        </a:p>
      </dgm:t>
    </dgm:pt>
    <dgm:pt modelId="{3E68F2E0-4B7F-4045-8748-8E0B29E9B579}">
      <dgm:prSet custT="1"/>
      <dgm:spPr/>
      <dgm:t>
        <a:bodyPr/>
        <a:lstStyle/>
        <a:p>
          <a:r>
            <a:rPr lang="en-US" sz="1600" dirty="0"/>
            <a:t>Ann Van Heest, MD</a:t>
          </a:r>
        </a:p>
      </dgm:t>
    </dgm:pt>
    <dgm:pt modelId="{F3A0A236-244E-469F-AD90-F6B79AB7052A}" type="parTrans" cxnId="{3646232B-FA7C-48DE-8E03-28005331071B}">
      <dgm:prSet/>
      <dgm:spPr/>
      <dgm:t>
        <a:bodyPr/>
        <a:lstStyle/>
        <a:p>
          <a:endParaRPr lang="en-US" sz="1600"/>
        </a:p>
      </dgm:t>
    </dgm:pt>
    <dgm:pt modelId="{D5505439-9F93-4F95-8D25-128BAD201623}" type="sibTrans" cxnId="{3646232B-FA7C-48DE-8E03-28005331071B}">
      <dgm:prSet/>
      <dgm:spPr/>
      <dgm:t>
        <a:bodyPr/>
        <a:lstStyle/>
        <a:p>
          <a:endParaRPr lang="en-US" sz="1600"/>
        </a:p>
      </dgm:t>
    </dgm:pt>
    <dgm:pt modelId="{C7666170-BC57-4617-8D43-CF4FA261C6BC}">
      <dgm:prSet custT="1"/>
      <dgm:spPr/>
      <dgm:t>
        <a:bodyPr/>
        <a:lstStyle/>
        <a:p>
          <a:r>
            <a:rPr lang="en-US" sz="1600" dirty="0"/>
            <a:t>MaCalus V. Hogan, MD</a:t>
          </a:r>
        </a:p>
      </dgm:t>
    </dgm:pt>
    <dgm:pt modelId="{F85F9F81-7C42-4C0F-89BD-347087C6C578}" type="parTrans" cxnId="{0E095B4B-6DA0-471D-B70E-EE378ACE5ABB}">
      <dgm:prSet/>
      <dgm:spPr/>
      <dgm:t>
        <a:bodyPr/>
        <a:lstStyle/>
        <a:p>
          <a:endParaRPr lang="en-US" sz="1600"/>
        </a:p>
      </dgm:t>
    </dgm:pt>
    <dgm:pt modelId="{2DC1ED23-5F7B-4755-BE82-6106B80DE12A}" type="sibTrans" cxnId="{0E095B4B-6DA0-471D-B70E-EE378ACE5ABB}">
      <dgm:prSet/>
      <dgm:spPr/>
      <dgm:t>
        <a:bodyPr/>
        <a:lstStyle/>
        <a:p>
          <a:endParaRPr lang="en-US" sz="1600"/>
        </a:p>
      </dgm:t>
    </dgm:pt>
    <dgm:pt modelId="{036F268A-0830-4B4D-93E3-5B02FB500EE3}" type="pres">
      <dgm:prSet presAssocID="{61BCB08A-62FC-4320-BF20-9FAF4BD74252}" presName="Name0" presStyleCnt="0">
        <dgm:presLayoutVars>
          <dgm:dir/>
        </dgm:presLayoutVars>
      </dgm:prSet>
      <dgm:spPr/>
    </dgm:pt>
    <dgm:pt modelId="{7E642BF3-B5B5-4A68-8947-4D7C32015019}" type="pres">
      <dgm:prSet presAssocID="{A47A6FAC-9749-4C67-BFAD-1D4B1A712265}" presName="noChildren" presStyleCnt="0"/>
      <dgm:spPr/>
    </dgm:pt>
    <dgm:pt modelId="{EC3D0749-7558-4B2C-9ECE-CA8136F1D1AD}" type="pres">
      <dgm:prSet presAssocID="{A47A6FAC-9749-4C67-BFAD-1D4B1A712265}" presName="gap" presStyleCnt="0"/>
      <dgm:spPr/>
    </dgm:pt>
    <dgm:pt modelId="{4E2C26AE-24B1-4843-A31C-A073D87D0846}" type="pres">
      <dgm:prSet presAssocID="{A47A6FAC-9749-4C67-BFAD-1D4B1A712265}" presName="medCircle2" presStyleLbl="vennNode1" presStyleIdx="0" presStyleCnt="6"/>
      <dgm:spPr/>
    </dgm:pt>
    <dgm:pt modelId="{DCBDF2EB-1BFE-48A7-94C0-109252D4335E}" type="pres">
      <dgm:prSet presAssocID="{A47A6FAC-9749-4C67-BFAD-1D4B1A712265}" presName="txLvlOnly1" presStyleLbl="revTx" presStyleIdx="0" presStyleCnt="6"/>
      <dgm:spPr/>
    </dgm:pt>
    <dgm:pt modelId="{2AB47218-3AE2-4CC0-B283-173B00E5F79C}" type="pres">
      <dgm:prSet presAssocID="{471F857B-25D0-40C7-944C-3DDEB5F08019}" presName="noChildren" presStyleCnt="0"/>
      <dgm:spPr/>
    </dgm:pt>
    <dgm:pt modelId="{10B65D2E-2677-42A5-AB2F-EC2AB9EEFF5B}" type="pres">
      <dgm:prSet presAssocID="{471F857B-25D0-40C7-944C-3DDEB5F08019}" presName="gap" presStyleCnt="0"/>
      <dgm:spPr/>
    </dgm:pt>
    <dgm:pt modelId="{F651D186-BC57-4161-9EDC-8E6E073710F7}" type="pres">
      <dgm:prSet presAssocID="{471F857B-25D0-40C7-944C-3DDEB5F08019}" presName="medCircle2" presStyleLbl="vennNode1" presStyleIdx="1" presStyleCnt="6"/>
      <dgm:spPr/>
    </dgm:pt>
    <dgm:pt modelId="{FC6FDA8D-F159-4203-9273-055520E4434E}" type="pres">
      <dgm:prSet presAssocID="{471F857B-25D0-40C7-944C-3DDEB5F08019}" presName="txLvlOnly1" presStyleLbl="revTx" presStyleIdx="1" presStyleCnt="6"/>
      <dgm:spPr/>
    </dgm:pt>
    <dgm:pt modelId="{D62F912D-C884-4769-951D-A11EA4779A0D}" type="pres">
      <dgm:prSet presAssocID="{9D6E9C61-0940-4613-A274-F28B33E7C4FA}" presName="noChildren" presStyleCnt="0"/>
      <dgm:spPr/>
    </dgm:pt>
    <dgm:pt modelId="{8AF84BA0-D524-4E49-AFD9-E04F0CF2C1C4}" type="pres">
      <dgm:prSet presAssocID="{9D6E9C61-0940-4613-A274-F28B33E7C4FA}" presName="gap" presStyleCnt="0"/>
      <dgm:spPr/>
    </dgm:pt>
    <dgm:pt modelId="{154D16E3-B96F-4F79-ACAB-6D91BEBF860D}" type="pres">
      <dgm:prSet presAssocID="{9D6E9C61-0940-4613-A274-F28B33E7C4FA}" presName="medCircle2" presStyleLbl="vennNode1" presStyleIdx="2" presStyleCnt="6"/>
      <dgm:spPr/>
    </dgm:pt>
    <dgm:pt modelId="{898109F5-F08E-47AC-95B2-96DF5CD45AB7}" type="pres">
      <dgm:prSet presAssocID="{9D6E9C61-0940-4613-A274-F28B33E7C4FA}" presName="txLvlOnly1" presStyleLbl="revTx" presStyleIdx="2" presStyleCnt="6"/>
      <dgm:spPr/>
    </dgm:pt>
    <dgm:pt modelId="{C7D2DAB3-425B-4A4E-96F6-A681AF6DC826}" type="pres">
      <dgm:prSet presAssocID="{CC753418-8592-47ED-8271-CDFC15CA92A1}" presName="noChildren" presStyleCnt="0"/>
      <dgm:spPr/>
    </dgm:pt>
    <dgm:pt modelId="{D1A86862-747B-4DC5-AB36-63D7F2F7628A}" type="pres">
      <dgm:prSet presAssocID="{CC753418-8592-47ED-8271-CDFC15CA92A1}" presName="gap" presStyleCnt="0"/>
      <dgm:spPr/>
    </dgm:pt>
    <dgm:pt modelId="{D0FEFDB5-930B-4DA2-992D-0F38BA9C02ED}" type="pres">
      <dgm:prSet presAssocID="{CC753418-8592-47ED-8271-CDFC15CA92A1}" presName="medCircle2" presStyleLbl="vennNode1" presStyleIdx="3" presStyleCnt="6"/>
      <dgm:spPr/>
    </dgm:pt>
    <dgm:pt modelId="{8B386FA7-62DC-4623-9944-A193D5CB7619}" type="pres">
      <dgm:prSet presAssocID="{CC753418-8592-47ED-8271-CDFC15CA92A1}" presName="txLvlOnly1" presStyleLbl="revTx" presStyleIdx="3" presStyleCnt="6"/>
      <dgm:spPr/>
    </dgm:pt>
    <dgm:pt modelId="{3C81F1F8-D4F8-4C05-87AB-97AC2DCAFD08}" type="pres">
      <dgm:prSet presAssocID="{3E68F2E0-4B7F-4045-8748-8E0B29E9B579}" presName="noChildren" presStyleCnt="0"/>
      <dgm:spPr/>
    </dgm:pt>
    <dgm:pt modelId="{2B7B992F-4069-45FB-B154-F152D7CE11C6}" type="pres">
      <dgm:prSet presAssocID="{3E68F2E0-4B7F-4045-8748-8E0B29E9B579}" presName="gap" presStyleCnt="0"/>
      <dgm:spPr/>
    </dgm:pt>
    <dgm:pt modelId="{DBB68952-AB48-40ED-B0F9-702775590A46}" type="pres">
      <dgm:prSet presAssocID="{3E68F2E0-4B7F-4045-8748-8E0B29E9B579}" presName="medCircle2" presStyleLbl="vennNode1" presStyleIdx="4" presStyleCnt="6"/>
      <dgm:spPr/>
    </dgm:pt>
    <dgm:pt modelId="{676D5D51-D025-4795-B9D2-C4D4AEF89959}" type="pres">
      <dgm:prSet presAssocID="{3E68F2E0-4B7F-4045-8748-8E0B29E9B579}" presName="txLvlOnly1" presStyleLbl="revTx" presStyleIdx="4" presStyleCnt="6"/>
      <dgm:spPr/>
    </dgm:pt>
    <dgm:pt modelId="{33BC22FB-2C77-4941-BDBF-3DDFB7D21058}" type="pres">
      <dgm:prSet presAssocID="{C7666170-BC57-4617-8D43-CF4FA261C6BC}" presName="noChildren" presStyleCnt="0"/>
      <dgm:spPr/>
    </dgm:pt>
    <dgm:pt modelId="{2DCEB9F9-C762-4ECD-9016-3D30D03781F3}" type="pres">
      <dgm:prSet presAssocID="{C7666170-BC57-4617-8D43-CF4FA261C6BC}" presName="gap" presStyleCnt="0"/>
      <dgm:spPr/>
    </dgm:pt>
    <dgm:pt modelId="{76FC82B5-B4FB-4E44-BCD4-DE0C1D5D1997}" type="pres">
      <dgm:prSet presAssocID="{C7666170-BC57-4617-8D43-CF4FA261C6BC}" presName="medCircle2" presStyleLbl="vennNode1" presStyleIdx="5" presStyleCnt="6"/>
      <dgm:spPr/>
    </dgm:pt>
    <dgm:pt modelId="{199E14EB-9BDE-4D6D-A9B7-669FEC4CD065}" type="pres">
      <dgm:prSet presAssocID="{C7666170-BC57-4617-8D43-CF4FA261C6BC}" presName="txLvlOnly1" presStyleLbl="revTx" presStyleIdx="5" presStyleCnt="6"/>
      <dgm:spPr/>
    </dgm:pt>
  </dgm:ptLst>
  <dgm:cxnLst>
    <dgm:cxn modelId="{430C9813-CB7A-4902-BA5A-37BD21FA467A}" type="presOf" srcId="{471F857B-25D0-40C7-944C-3DDEB5F08019}" destId="{FC6FDA8D-F159-4203-9273-055520E4434E}" srcOrd="0" destOrd="0" presId="urn:microsoft.com/office/officeart/2008/layout/VerticalCircleList"/>
    <dgm:cxn modelId="{F14A271D-8EB0-4617-8C12-FC489A379A0C}" srcId="{61BCB08A-62FC-4320-BF20-9FAF4BD74252}" destId="{9D6E9C61-0940-4613-A274-F28B33E7C4FA}" srcOrd="2" destOrd="0" parTransId="{7728CE63-96F2-4583-A936-9C31C02B8719}" sibTransId="{D076581D-859D-43D2-B1A2-A23F340B0316}"/>
    <dgm:cxn modelId="{3646232B-FA7C-48DE-8E03-28005331071B}" srcId="{61BCB08A-62FC-4320-BF20-9FAF4BD74252}" destId="{3E68F2E0-4B7F-4045-8748-8E0B29E9B579}" srcOrd="4" destOrd="0" parTransId="{F3A0A236-244E-469F-AD90-F6B79AB7052A}" sibTransId="{D5505439-9F93-4F95-8D25-128BAD201623}"/>
    <dgm:cxn modelId="{F8D37D2D-E31D-44A4-BAD3-AA589FF574EC}" type="presOf" srcId="{C7666170-BC57-4617-8D43-CF4FA261C6BC}" destId="{199E14EB-9BDE-4D6D-A9B7-669FEC4CD065}" srcOrd="0" destOrd="0" presId="urn:microsoft.com/office/officeart/2008/layout/VerticalCircleList"/>
    <dgm:cxn modelId="{B679853D-1101-4485-A0B7-493502A888C5}" type="presOf" srcId="{3E68F2E0-4B7F-4045-8748-8E0B29E9B579}" destId="{676D5D51-D025-4795-B9D2-C4D4AEF89959}" srcOrd="0" destOrd="0" presId="urn:microsoft.com/office/officeart/2008/layout/VerticalCircleList"/>
    <dgm:cxn modelId="{22E9B543-DC18-4324-BF6E-D9A70DF0777C}" type="presOf" srcId="{A47A6FAC-9749-4C67-BFAD-1D4B1A712265}" destId="{DCBDF2EB-1BFE-48A7-94C0-109252D4335E}" srcOrd="0" destOrd="0" presId="urn:microsoft.com/office/officeart/2008/layout/VerticalCircleList"/>
    <dgm:cxn modelId="{0E095B4B-6DA0-471D-B70E-EE378ACE5ABB}" srcId="{61BCB08A-62FC-4320-BF20-9FAF4BD74252}" destId="{C7666170-BC57-4617-8D43-CF4FA261C6BC}" srcOrd="5" destOrd="0" parTransId="{F85F9F81-7C42-4C0F-89BD-347087C6C578}" sibTransId="{2DC1ED23-5F7B-4755-BE82-6106B80DE12A}"/>
    <dgm:cxn modelId="{E7B1D07A-0DA0-4149-8FF9-F66397BFEAFB}" type="presOf" srcId="{9D6E9C61-0940-4613-A274-F28B33E7C4FA}" destId="{898109F5-F08E-47AC-95B2-96DF5CD45AB7}" srcOrd="0" destOrd="0" presId="urn:microsoft.com/office/officeart/2008/layout/VerticalCircleList"/>
    <dgm:cxn modelId="{DD566596-2276-4F9C-AD6A-6DF2115C2114}" type="presOf" srcId="{61BCB08A-62FC-4320-BF20-9FAF4BD74252}" destId="{036F268A-0830-4B4D-93E3-5B02FB500EE3}" srcOrd="0" destOrd="0" presId="urn:microsoft.com/office/officeart/2008/layout/VerticalCircleList"/>
    <dgm:cxn modelId="{10C76ACA-EDF6-47E9-97B7-8071C4B01C39}" type="presOf" srcId="{CC753418-8592-47ED-8271-CDFC15CA92A1}" destId="{8B386FA7-62DC-4623-9944-A193D5CB7619}" srcOrd="0" destOrd="0" presId="urn:microsoft.com/office/officeart/2008/layout/VerticalCircleList"/>
    <dgm:cxn modelId="{DEEF7FE0-0230-47C7-B009-55C76741A257}" srcId="{61BCB08A-62FC-4320-BF20-9FAF4BD74252}" destId="{A47A6FAC-9749-4C67-BFAD-1D4B1A712265}" srcOrd="0" destOrd="0" parTransId="{4FBC58ED-D5F2-44AB-953F-BD5A051E51DC}" sibTransId="{F56C246F-652F-4C9D-BFD2-EABADB8A3795}"/>
    <dgm:cxn modelId="{9F28F9E4-290A-4C48-A052-D20766371494}" srcId="{61BCB08A-62FC-4320-BF20-9FAF4BD74252}" destId="{CC753418-8592-47ED-8271-CDFC15CA92A1}" srcOrd="3" destOrd="0" parTransId="{E47AC048-E54B-439F-AB9B-033E086BDA47}" sibTransId="{FBC18886-18A4-48AA-9C0F-B6A4CFE18085}"/>
    <dgm:cxn modelId="{F6B6F6FB-4818-497A-9582-538CB19A04D5}" srcId="{61BCB08A-62FC-4320-BF20-9FAF4BD74252}" destId="{471F857B-25D0-40C7-944C-3DDEB5F08019}" srcOrd="1" destOrd="0" parTransId="{2CECA134-F691-4837-B8F0-0814724956BA}" sibTransId="{02F2A8D8-643D-4C55-A67D-A75B2D1168FF}"/>
    <dgm:cxn modelId="{1C09E996-188D-49BD-953B-916ECE8E79DA}" type="presParOf" srcId="{036F268A-0830-4B4D-93E3-5B02FB500EE3}" destId="{7E642BF3-B5B5-4A68-8947-4D7C32015019}" srcOrd="0" destOrd="0" presId="urn:microsoft.com/office/officeart/2008/layout/VerticalCircleList"/>
    <dgm:cxn modelId="{8A927C23-918B-480B-B288-92576631E143}" type="presParOf" srcId="{7E642BF3-B5B5-4A68-8947-4D7C32015019}" destId="{EC3D0749-7558-4B2C-9ECE-CA8136F1D1AD}" srcOrd="0" destOrd="0" presId="urn:microsoft.com/office/officeart/2008/layout/VerticalCircleList"/>
    <dgm:cxn modelId="{77B3ED60-C83E-4C90-B036-BA3049D5CE6A}" type="presParOf" srcId="{7E642BF3-B5B5-4A68-8947-4D7C32015019}" destId="{4E2C26AE-24B1-4843-A31C-A073D87D0846}" srcOrd="1" destOrd="0" presId="urn:microsoft.com/office/officeart/2008/layout/VerticalCircleList"/>
    <dgm:cxn modelId="{5C0885FA-F197-47AB-907E-D32E38823B85}" type="presParOf" srcId="{7E642BF3-B5B5-4A68-8947-4D7C32015019}" destId="{DCBDF2EB-1BFE-48A7-94C0-109252D4335E}" srcOrd="2" destOrd="0" presId="urn:microsoft.com/office/officeart/2008/layout/VerticalCircleList"/>
    <dgm:cxn modelId="{B789F6AE-B74D-4169-AAD5-424DDB7D8D87}" type="presParOf" srcId="{036F268A-0830-4B4D-93E3-5B02FB500EE3}" destId="{2AB47218-3AE2-4CC0-B283-173B00E5F79C}" srcOrd="1" destOrd="0" presId="urn:microsoft.com/office/officeart/2008/layout/VerticalCircleList"/>
    <dgm:cxn modelId="{A21C91BC-B6AB-4E49-9FED-37EF0F5EF80C}" type="presParOf" srcId="{2AB47218-3AE2-4CC0-B283-173B00E5F79C}" destId="{10B65D2E-2677-42A5-AB2F-EC2AB9EEFF5B}" srcOrd="0" destOrd="0" presId="urn:microsoft.com/office/officeart/2008/layout/VerticalCircleList"/>
    <dgm:cxn modelId="{580B2248-04CB-4D6C-B05B-1282A5066A8F}" type="presParOf" srcId="{2AB47218-3AE2-4CC0-B283-173B00E5F79C}" destId="{F651D186-BC57-4161-9EDC-8E6E073710F7}" srcOrd="1" destOrd="0" presId="urn:microsoft.com/office/officeart/2008/layout/VerticalCircleList"/>
    <dgm:cxn modelId="{7B224C2F-E4D6-487F-B9DF-E9CF061DF254}" type="presParOf" srcId="{2AB47218-3AE2-4CC0-B283-173B00E5F79C}" destId="{FC6FDA8D-F159-4203-9273-055520E4434E}" srcOrd="2" destOrd="0" presId="urn:microsoft.com/office/officeart/2008/layout/VerticalCircleList"/>
    <dgm:cxn modelId="{1710C755-F2DE-42CB-9258-399001E678A9}" type="presParOf" srcId="{036F268A-0830-4B4D-93E3-5B02FB500EE3}" destId="{D62F912D-C884-4769-951D-A11EA4779A0D}" srcOrd="2" destOrd="0" presId="urn:microsoft.com/office/officeart/2008/layout/VerticalCircleList"/>
    <dgm:cxn modelId="{CEFCE419-9EA2-4BB6-AD36-1556D77521F7}" type="presParOf" srcId="{D62F912D-C884-4769-951D-A11EA4779A0D}" destId="{8AF84BA0-D524-4E49-AFD9-E04F0CF2C1C4}" srcOrd="0" destOrd="0" presId="urn:microsoft.com/office/officeart/2008/layout/VerticalCircleList"/>
    <dgm:cxn modelId="{1C096181-BADC-4071-A812-184C3CA64346}" type="presParOf" srcId="{D62F912D-C884-4769-951D-A11EA4779A0D}" destId="{154D16E3-B96F-4F79-ACAB-6D91BEBF860D}" srcOrd="1" destOrd="0" presId="urn:microsoft.com/office/officeart/2008/layout/VerticalCircleList"/>
    <dgm:cxn modelId="{57EA5897-AFA9-47B4-B800-BAFF5F166EC6}" type="presParOf" srcId="{D62F912D-C884-4769-951D-A11EA4779A0D}" destId="{898109F5-F08E-47AC-95B2-96DF5CD45AB7}" srcOrd="2" destOrd="0" presId="urn:microsoft.com/office/officeart/2008/layout/VerticalCircleList"/>
    <dgm:cxn modelId="{0BE288DB-F56C-410B-B1BE-1DA8CBF8F795}" type="presParOf" srcId="{036F268A-0830-4B4D-93E3-5B02FB500EE3}" destId="{C7D2DAB3-425B-4A4E-96F6-A681AF6DC826}" srcOrd="3" destOrd="0" presId="urn:microsoft.com/office/officeart/2008/layout/VerticalCircleList"/>
    <dgm:cxn modelId="{8CDEC19A-9837-4D77-9C93-011ED2BE47A7}" type="presParOf" srcId="{C7D2DAB3-425B-4A4E-96F6-A681AF6DC826}" destId="{D1A86862-747B-4DC5-AB36-63D7F2F7628A}" srcOrd="0" destOrd="0" presId="urn:microsoft.com/office/officeart/2008/layout/VerticalCircleList"/>
    <dgm:cxn modelId="{C3D43BE9-1232-4369-950A-6093F70D2271}" type="presParOf" srcId="{C7D2DAB3-425B-4A4E-96F6-A681AF6DC826}" destId="{D0FEFDB5-930B-4DA2-992D-0F38BA9C02ED}" srcOrd="1" destOrd="0" presId="urn:microsoft.com/office/officeart/2008/layout/VerticalCircleList"/>
    <dgm:cxn modelId="{8F0A4310-6251-4B01-9AE1-B470BAD9A140}" type="presParOf" srcId="{C7D2DAB3-425B-4A4E-96F6-A681AF6DC826}" destId="{8B386FA7-62DC-4623-9944-A193D5CB7619}" srcOrd="2" destOrd="0" presId="urn:microsoft.com/office/officeart/2008/layout/VerticalCircleList"/>
    <dgm:cxn modelId="{D611886F-2C82-42F4-841C-3E223C4D190F}" type="presParOf" srcId="{036F268A-0830-4B4D-93E3-5B02FB500EE3}" destId="{3C81F1F8-D4F8-4C05-87AB-97AC2DCAFD08}" srcOrd="4" destOrd="0" presId="urn:microsoft.com/office/officeart/2008/layout/VerticalCircleList"/>
    <dgm:cxn modelId="{D2357998-AE86-433E-BD40-DE21865EB58E}" type="presParOf" srcId="{3C81F1F8-D4F8-4C05-87AB-97AC2DCAFD08}" destId="{2B7B992F-4069-45FB-B154-F152D7CE11C6}" srcOrd="0" destOrd="0" presId="urn:microsoft.com/office/officeart/2008/layout/VerticalCircleList"/>
    <dgm:cxn modelId="{A7D794B9-7509-46F7-A72C-0FF04F9CF37A}" type="presParOf" srcId="{3C81F1F8-D4F8-4C05-87AB-97AC2DCAFD08}" destId="{DBB68952-AB48-40ED-B0F9-702775590A46}" srcOrd="1" destOrd="0" presId="urn:microsoft.com/office/officeart/2008/layout/VerticalCircleList"/>
    <dgm:cxn modelId="{8307F426-34A0-48EE-82C3-1AB2FFBFB309}" type="presParOf" srcId="{3C81F1F8-D4F8-4C05-87AB-97AC2DCAFD08}" destId="{676D5D51-D025-4795-B9D2-C4D4AEF89959}" srcOrd="2" destOrd="0" presId="urn:microsoft.com/office/officeart/2008/layout/VerticalCircleList"/>
    <dgm:cxn modelId="{2A7EB086-C818-46D6-AF08-12B03094F235}" type="presParOf" srcId="{036F268A-0830-4B4D-93E3-5B02FB500EE3}" destId="{33BC22FB-2C77-4941-BDBF-3DDFB7D21058}" srcOrd="5" destOrd="0" presId="urn:microsoft.com/office/officeart/2008/layout/VerticalCircleList"/>
    <dgm:cxn modelId="{ACF9C343-FE55-4074-878B-3E7EF24731A8}" type="presParOf" srcId="{33BC22FB-2C77-4941-BDBF-3DDFB7D21058}" destId="{2DCEB9F9-C762-4ECD-9016-3D30D03781F3}" srcOrd="0" destOrd="0" presId="urn:microsoft.com/office/officeart/2008/layout/VerticalCircleList"/>
    <dgm:cxn modelId="{AF20A619-8497-45C3-9C71-0FE7A23A9A7A}" type="presParOf" srcId="{33BC22FB-2C77-4941-BDBF-3DDFB7D21058}" destId="{76FC82B5-B4FB-4E44-BCD4-DE0C1D5D1997}" srcOrd="1" destOrd="0" presId="urn:microsoft.com/office/officeart/2008/layout/VerticalCircleList"/>
    <dgm:cxn modelId="{D4232DD9-15CA-48F4-B9C8-BDB04C587A32}" type="presParOf" srcId="{33BC22FB-2C77-4941-BDBF-3DDFB7D21058}" destId="{199E14EB-9BDE-4D6D-A9B7-669FEC4CD065}"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60A51-3A4F-42D3-99AD-78346851913D}"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85ED0371-B120-444C-BA21-388CA2615814}">
      <dgm:prSet custT="1"/>
      <dgm:spPr/>
      <dgm:t>
        <a:bodyPr/>
        <a:lstStyle/>
        <a:p>
          <a:r>
            <a:rPr lang="en-US" sz="1600" dirty="0"/>
            <a:t>Daniel E. Krenk, DO</a:t>
          </a:r>
        </a:p>
      </dgm:t>
    </dgm:pt>
    <dgm:pt modelId="{8C091D6E-576B-4164-8539-28EBC63F0E3E}" type="parTrans" cxnId="{D91097FA-D91D-4370-BBE8-69E16F41AAD6}">
      <dgm:prSet/>
      <dgm:spPr/>
      <dgm:t>
        <a:bodyPr/>
        <a:lstStyle/>
        <a:p>
          <a:endParaRPr lang="en-US"/>
        </a:p>
      </dgm:t>
    </dgm:pt>
    <dgm:pt modelId="{EDBC43B1-86AD-4E0E-B605-B95203B39475}" type="sibTrans" cxnId="{D91097FA-D91D-4370-BBE8-69E16F41AAD6}">
      <dgm:prSet/>
      <dgm:spPr/>
      <dgm:t>
        <a:bodyPr/>
        <a:lstStyle/>
        <a:p>
          <a:endParaRPr lang="en-US"/>
        </a:p>
      </dgm:t>
    </dgm:pt>
    <dgm:pt modelId="{DAA34E21-5872-4654-B091-974C0FC0E59B}">
      <dgm:prSet custT="1"/>
      <dgm:spPr/>
      <dgm:t>
        <a:bodyPr/>
        <a:lstStyle/>
        <a:p>
          <a:r>
            <a:rPr lang="en-US" sz="1600" dirty="0"/>
            <a:t>Scott E. Porter, MD, MBA</a:t>
          </a:r>
        </a:p>
      </dgm:t>
    </dgm:pt>
    <dgm:pt modelId="{A1220B7A-F256-40B6-B461-9272BF431CAF}" type="parTrans" cxnId="{E6CCCBE7-99B5-4AD4-850D-B6D055CA6142}">
      <dgm:prSet/>
      <dgm:spPr/>
      <dgm:t>
        <a:bodyPr/>
        <a:lstStyle/>
        <a:p>
          <a:endParaRPr lang="en-US"/>
        </a:p>
      </dgm:t>
    </dgm:pt>
    <dgm:pt modelId="{15915F48-3D2D-459E-90FD-A26831D92351}" type="sibTrans" cxnId="{E6CCCBE7-99B5-4AD4-850D-B6D055CA6142}">
      <dgm:prSet/>
      <dgm:spPr/>
      <dgm:t>
        <a:bodyPr/>
        <a:lstStyle/>
        <a:p>
          <a:endParaRPr lang="en-US"/>
        </a:p>
      </dgm:t>
    </dgm:pt>
    <dgm:pt modelId="{138464FD-70DF-4CE4-9DF1-11D4E881664E}">
      <dgm:prSet custT="1"/>
      <dgm:spPr/>
      <dgm:t>
        <a:bodyPr/>
        <a:lstStyle/>
        <a:p>
          <a:r>
            <a:rPr lang="en-US" sz="1600" dirty="0"/>
            <a:t>James R. Roberson, MD</a:t>
          </a:r>
        </a:p>
      </dgm:t>
    </dgm:pt>
    <dgm:pt modelId="{B6EA248F-563B-41A7-B305-F96A41AB016B}" type="parTrans" cxnId="{17EDA2A6-D3D7-45A1-8D2D-9EAA9954E7B3}">
      <dgm:prSet/>
      <dgm:spPr/>
      <dgm:t>
        <a:bodyPr/>
        <a:lstStyle/>
        <a:p>
          <a:endParaRPr lang="en-US"/>
        </a:p>
      </dgm:t>
    </dgm:pt>
    <dgm:pt modelId="{683422F2-49A3-477E-88D5-BF7114D984BA}" type="sibTrans" cxnId="{17EDA2A6-D3D7-45A1-8D2D-9EAA9954E7B3}">
      <dgm:prSet/>
      <dgm:spPr/>
      <dgm:t>
        <a:bodyPr/>
        <a:lstStyle/>
        <a:p>
          <a:endParaRPr lang="en-US"/>
        </a:p>
      </dgm:t>
    </dgm:pt>
    <dgm:pt modelId="{20ADD466-9B91-464C-8FCB-796E428B963C}">
      <dgm:prSet custT="1"/>
      <dgm:spPr/>
      <dgm:t>
        <a:bodyPr/>
        <a:lstStyle/>
        <a:p>
          <a:r>
            <a:rPr lang="en-US" sz="1600" dirty="0"/>
            <a:t>Kimberly J. Templeton, MD</a:t>
          </a:r>
        </a:p>
      </dgm:t>
    </dgm:pt>
    <dgm:pt modelId="{2070C463-FF1F-407E-81FF-D3490FF49FC0}" type="parTrans" cxnId="{0431DACF-8242-4B09-B2F8-F0ED78EA299A}">
      <dgm:prSet/>
      <dgm:spPr/>
      <dgm:t>
        <a:bodyPr/>
        <a:lstStyle/>
        <a:p>
          <a:endParaRPr lang="en-US"/>
        </a:p>
      </dgm:t>
    </dgm:pt>
    <dgm:pt modelId="{A55C47F8-911A-4AD6-9C28-872504D761F8}" type="sibTrans" cxnId="{0431DACF-8242-4B09-B2F8-F0ED78EA299A}">
      <dgm:prSet/>
      <dgm:spPr/>
      <dgm:t>
        <a:bodyPr/>
        <a:lstStyle/>
        <a:p>
          <a:endParaRPr lang="en-US"/>
        </a:p>
      </dgm:t>
    </dgm:pt>
    <dgm:pt modelId="{3D7359CC-1A1D-43F4-8617-DB0AE4C0E157}">
      <dgm:prSet custT="1"/>
      <dgm:spPr/>
      <dgm:t>
        <a:bodyPr/>
        <a:lstStyle/>
        <a:p>
          <a:r>
            <a:rPr lang="en-US" sz="1600" dirty="0"/>
            <a:t>Montri Daniel Wongworawat, MD</a:t>
          </a:r>
        </a:p>
      </dgm:t>
    </dgm:pt>
    <dgm:pt modelId="{E7DD0654-627A-46EB-A1B0-F2F6D01AD662}" type="parTrans" cxnId="{9D837276-215B-4764-A172-E479992501D6}">
      <dgm:prSet/>
      <dgm:spPr/>
      <dgm:t>
        <a:bodyPr/>
        <a:lstStyle/>
        <a:p>
          <a:endParaRPr lang="en-US"/>
        </a:p>
      </dgm:t>
    </dgm:pt>
    <dgm:pt modelId="{EF0D69B9-3C39-4DDE-AAB8-10DAB0957105}" type="sibTrans" cxnId="{9D837276-215B-4764-A172-E479992501D6}">
      <dgm:prSet/>
      <dgm:spPr/>
      <dgm:t>
        <a:bodyPr/>
        <a:lstStyle/>
        <a:p>
          <a:endParaRPr lang="en-US"/>
        </a:p>
      </dgm:t>
    </dgm:pt>
    <dgm:pt modelId="{A06E70C6-6C75-4411-BB5B-56BF2300FDBA}">
      <dgm:prSet custT="1"/>
      <dgm:spPr/>
      <dgm:t>
        <a:bodyPr/>
        <a:lstStyle/>
        <a:p>
          <a:r>
            <a:rPr lang="en-US" sz="1600" dirty="0"/>
            <a:t>James H. Taylor, Dman, MHA, MBA,  Public Member</a:t>
          </a:r>
        </a:p>
      </dgm:t>
    </dgm:pt>
    <dgm:pt modelId="{F229C94B-E422-4416-9F76-9B9B6493A6DF}" type="parTrans" cxnId="{FA8A5152-81D9-4D8B-BB14-F940271C9A87}">
      <dgm:prSet/>
      <dgm:spPr/>
      <dgm:t>
        <a:bodyPr/>
        <a:lstStyle/>
        <a:p>
          <a:endParaRPr lang="en-US"/>
        </a:p>
      </dgm:t>
    </dgm:pt>
    <dgm:pt modelId="{3B8CD6D1-6688-4073-B075-03E4FA49B771}" type="sibTrans" cxnId="{FA8A5152-81D9-4D8B-BB14-F940271C9A87}">
      <dgm:prSet/>
      <dgm:spPr/>
      <dgm:t>
        <a:bodyPr/>
        <a:lstStyle/>
        <a:p>
          <a:endParaRPr lang="en-US"/>
        </a:p>
      </dgm:t>
    </dgm:pt>
    <dgm:pt modelId="{78B9DDB4-D197-40A1-A053-E3BB38C3683F}" type="pres">
      <dgm:prSet presAssocID="{70D60A51-3A4F-42D3-99AD-78346851913D}" presName="Name0" presStyleCnt="0">
        <dgm:presLayoutVars>
          <dgm:dir/>
        </dgm:presLayoutVars>
      </dgm:prSet>
      <dgm:spPr/>
    </dgm:pt>
    <dgm:pt modelId="{6899671B-A6E5-4308-A92F-63FC03F7E4C6}" type="pres">
      <dgm:prSet presAssocID="{85ED0371-B120-444C-BA21-388CA2615814}" presName="noChildren" presStyleCnt="0"/>
      <dgm:spPr/>
    </dgm:pt>
    <dgm:pt modelId="{63D6B954-2464-4460-B887-40F58DDF260B}" type="pres">
      <dgm:prSet presAssocID="{85ED0371-B120-444C-BA21-388CA2615814}" presName="gap" presStyleCnt="0"/>
      <dgm:spPr/>
    </dgm:pt>
    <dgm:pt modelId="{AD399DA3-FD26-435F-A9F3-78A62A7254EF}" type="pres">
      <dgm:prSet presAssocID="{85ED0371-B120-444C-BA21-388CA2615814}" presName="medCircle2" presStyleLbl="vennNode1" presStyleIdx="0" presStyleCnt="6"/>
      <dgm:spPr/>
    </dgm:pt>
    <dgm:pt modelId="{37CE1C1A-6536-435D-B7A3-207F8066A57E}" type="pres">
      <dgm:prSet presAssocID="{85ED0371-B120-444C-BA21-388CA2615814}" presName="txLvlOnly1" presStyleLbl="revTx" presStyleIdx="0" presStyleCnt="6"/>
      <dgm:spPr/>
    </dgm:pt>
    <dgm:pt modelId="{B6F0A51F-C72D-46E9-8393-D17367461062}" type="pres">
      <dgm:prSet presAssocID="{DAA34E21-5872-4654-B091-974C0FC0E59B}" presName="noChildren" presStyleCnt="0"/>
      <dgm:spPr/>
    </dgm:pt>
    <dgm:pt modelId="{9389A63F-0D12-4D8A-9AEF-9426B20E8EC4}" type="pres">
      <dgm:prSet presAssocID="{DAA34E21-5872-4654-B091-974C0FC0E59B}" presName="gap" presStyleCnt="0"/>
      <dgm:spPr/>
    </dgm:pt>
    <dgm:pt modelId="{8B127560-1ABD-4384-868A-5C85DE672C47}" type="pres">
      <dgm:prSet presAssocID="{DAA34E21-5872-4654-B091-974C0FC0E59B}" presName="medCircle2" presStyleLbl="vennNode1" presStyleIdx="1" presStyleCnt="6"/>
      <dgm:spPr/>
    </dgm:pt>
    <dgm:pt modelId="{B132A369-CD24-42D5-B29D-0651947DD70F}" type="pres">
      <dgm:prSet presAssocID="{DAA34E21-5872-4654-B091-974C0FC0E59B}" presName="txLvlOnly1" presStyleLbl="revTx" presStyleIdx="1" presStyleCnt="6"/>
      <dgm:spPr/>
    </dgm:pt>
    <dgm:pt modelId="{8A005722-83C9-4098-9BFE-157BDE626F89}" type="pres">
      <dgm:prSet presAssocID="{138464FD-70DF-4CE4-9DF1-11D4E881664E}" presName="noChildren" presStyleCnt="0"/>
      <dgm:spPr/>
    </dgm:pt>
    <dgm:pt modelId="{EFB9E9C5-3909-48AA-98A4-595FF6C3C45B}" type="pres">
      <dgm:prSet presAssocID="{138464FD-70DF-4CE4-9DF1-11D4E881664E}" presName="gap" presStyleCnt="0"/>
      <dgm:spPr/>
    </dgm:pt>
    <dgm:pt modelId="{9059ECFD-D919-4CC7-B861-4A2C850CA47F}" type="pres">
      <dgm:prSet presAssocID="{138464FD-70DF-4CE4-9DF1-11D4E881664E}" presName="medCircle2" presStyleLbl="vennNode1" presStyleIdx="2" presStyleCnt="6"/>
      <dgm:spPr/>
    </dgm:pt>
    <dgm:pt modelId="{3A4A0C85-81AC-4C7B-8715-B1ABFB2D1840}" type="pres">
      <dgm:prSet presAssocID="{138464FD-70DF-4CE4-9DF1-11D4E881664E}" presName="txLvlOnly1" presStyleLbl="revTx" presStyleIdx="2" presStyleCnt="6"/>
      <dgm:spPr/>
    </dgm:pt>
    <dgm:pt modelId="{A91AD38F-0D59-4D68-AA77-8141C3E626CA}" type="pres">
      <dgm:prSet presAssocID="{20ADD466-9B91-464C-8FCB-796E428B963C}" presName="noChildren" presStyleCnt="0"/>
      <dgm:spPr/>
    </dgm:pt>
    <dgm:pt modelId="{B9EB456E-4BE6-4834-B978-3B5B30AB99B9}" type="pres">
      <dgm:prSet presAssocID="{20ADD466-9B91-464C-8FCB-796E428B963C}" presName="gap" presStyleCnt="0"/>
      <dgm:spPr/>
    </dgm:pt>
    <dgm:pt modelId="{D1815A72-11C1-4E32-A60D-976CE18D1DF1}" type="pres">
      <dgm:prSet presAssocID="{20ADD466-9B91-464C-8FCB-796E428B963C}" presName="medCircle2" presStyleLbl="vennNode1" presStyleIdx="3" presStyleCnt="6"/>
      <dgm:spPr/>
    </dgm:pt>
    <dgm:pt modelId="{E1BD0A87-3A42-4E83-99FF-AAFA68B45BFD}" type="pres">
      <dgm:prSet presAssocID="{20ADD466-9B91-464C-8FCB-796E428B963C}" presName="txLvlOnly1" presStyleLbl="revTx" presStyleIdx="3" presStyleCnt="6"/>
      <dgm:spPr/>
    </dgm:pt>
    <dgm:pt modelId="{E6495916-7555-4DD4-8599-C5DBF0F723A9}" type="pres">
      <dgm:prSet presAssocID="{3D7359CC-1A1D-43F4-8617-DB0AE4C0E157}" presName="noChildren" presStyleCnt="0"/>
      <dgm:spPr/>
    </dgm:pt>
    <dgm:pt modelId="{0E808EA2-64D0-4DC9-A326-38DD92E88DE2}" type="pres">
      <dgm:prSet presAssocID="{3D7359CC-1A1D-43F4-8617-DB0AE4C0E157}" presName="gap" presStyleCnt="0"/>
      <dgm:spPr/>
    </dgm:pt>
    <dgm:pt modelId="{AFBFFAD9-3A85-463D-9F87-D04E1D09F907}" type="pres">
      <dgm:prSet presAssocID="{3D7359CC-1A1D-43F4-8617-DB0AE4C0E157}" presName="medCircle2" presStyleLbl="vennNode1" presStyleIdx="4" presStyleCnt="6"/>
      <dgm:spPr/>
    </dgm:pt>
    <dgm:pt modelId="{6DEC78AE-4896-49CE-AB2A-284E1E553DA9}" type="pres">
      <dgm:prSet presAssocID="{3D7359CC-1A1D-43F4-8617-DB0AE4C0E157}" presName="txLvlOnly1" presStyleLbl="revTx" presStyleIdx="4" presStyleCnt="6"/>
      <dgm:spPr/>
    </dgm:pt>
    <dgm:pt modelId="{285BE96B-F2D2-455A-9F84-C91D101AF81B}" type="pres">
      <dgm:prSet presAssocID="{A06E70C6-6C75-4411-BB5B-56BF2300FDBA}" presName="noChildren" presStyleCnt="0"/>
      <dgm:spPr/>
    </dgm:pt>
    <dgm:pt modelId="{F78B00DA-E7F4-4C08-AEA1-1B5414BA7925}" type="pres">
      <dgm:prSet presAssocID="{A06E70C6-6C75-4411-BB5B-56BF2300FDBA}" presName="gap" presStyleCnt="0"/>
      <dgm:spPr/>
    </dgm:pt>
    <dgm:pt modelId="{0A754415-BDF4-4E17-87EE-22FA93DA6DFA}" type="pres">
      <dgm:prSet presAssocID="{A06E70C6-6C75-4411-BB5B-56BF2300FDBA}" presName="medCircle2" presStyleLbl="vennNode1" presStyleIdx="5" presStyleCnt="6"/>
      <dgm:spPr/>
    </dgm:pt>
    <dgm:pt modelId="{954B8D69-7EEF-4F0D-8909-5FC9C2A3B61B}" type="pres">
      <dgm:prSet presAssocID="{A06E70C6-6C75-4411-BB5B-56BF2300FDBA}" presName="txLvlOnly1" presStyleLbl="revTx" presStyleIdx="5" presStyleCnt="6"/>
      <dgm:spPr/>
    </dgm:pt>
  </dgm:ptLst>
  <dgm:cxnLst>
    <dgm:cxn modelId="{E764152D-1AB9-44E0-88F6-D93E78AFBD88}" type="presOf" srcId="{20ADD466-9B91-464C-8FCB-796E428B963C}" destId="{E1BD0A87-3A42-4E83-99FF-AAFA68B45BFD}" srcOrd="0" destOrd="0" presId="urn:microsoft.com/office/officeart/2008/layout/VerticalCircleList"/>
    <dgm:cxn modelId="{515CA061-5B1F-42E5-8561-7827ED604218}" type="presOf" srcId="{138464FD-70DF-4CE4-9DF1-11D4E881664E}" destId="{3A4A0C85-81AC-4C7B-8715-B1ABFB2D1840}" srcOrd="0" destOrd="0" presId="urn:microsoft.com/office/officeart/2008/layout/VerticalCircleList"/>
    <dgm:cxn modelId="{FA8A5152-81D9-4D8B-BB14-F940271C9A87}" srcId="{70D60A51-3A4F-42D3-99AD-78346851913D}" destId="{A06E70C6-6C75-4411-BB5B-56BF2300FDBA}" srcOrd="5" destOrd="0" parTransId="{F229C94B-E422-4416-9F76-9B9B6493A6DF}" sibTransId="{3B8CD6D1-6688-4073-B075-03E4FA49B771}"/>
    <dgm:cxn modelId="{9D837276-215B-4764-A172-E479992501D6}" srcId="{70D60A51-3A4F-42D3-99AD-78346851913D}" destId="{3D7359CC-1A1D-43F4-8617-DB0AE4C0E157}" srcOrd="4" destOrd="0" parTransId="{E7DD0654-627A-46EB-A1B0-F2F6D01AD662}" sibTransId="{EF0D69B9-3C39-4DDE-AAB8-10DAB0957105}"/>
    <dgm:cxn modelId="{E964A086-FE18-404D-9E2F-219F65B888AD}" type="presOf" srcId="{DAA34E21-5872-4654-B091-974C0FC0E59B}" destId="{B132A369-CD24-42D5-B29D-0651947DD70F}" srcOrd="0" destOrd="0" presId="urn:microsoft.com/office/officeart/2008/layout/VerticalCircleList"/>
    <dgm:cxn modelId="{95C8D790-ED5E-457D-A935-4031F84C0BEA}" type="presOf" srcId="{A06E70C6-6C75-4411-BB5B-56BF2300FDBA}" destId="{954B8D69-7EEF-4F0D-8909-5FC9C2A3B61B}" srcOrd="0" destOrd="0" presId="urn:microsoft.com/office/officeart/2008/layout/VerticalCircleList"/>
    <dgm:cxn modelId="{8A5E0892-A19C-4A84-8CB5-0572F11DB100}" type="presOf" srcId="{85ED0371-B120-444C-BA21-388CA2615814}" destId="{37CE1C1A-6536-435D-B7A3-207F8066A57E}" srcOrd="0" destOrd="0" presId="urn:microsoft.com/office/officeart/2008/layout/VerticalCircleList"/>
    <dgm:cxn modelId="{17EDA2A6-D3D7-45A1-8D2D-9EAA9954E7B3}" srcId="{70D60A51-3A4F-42D3-99AD-78346851913D}" destId="{138464FD-70DF-4CE4-9DF1-11D4E881664E}" srcOrd="2" destOrd="0" parTransId="{B6EA248F-563B-41A7-B305-F96A41AB016B}" sibTransId="{683422F2-49A3-477E-88D5-BF7114D984BA}"/>
    <dgm:cxn modelId="{A46311AF-44B6-46B9-8E23-3B316CBFF2D8}" type="presOf" srcId="{70D60A51-3A4F-42D3-99AD-78346851913D}" destId="{78B9DDB4-D197-40A1-A053-E3BB38C3683F}" srcOrd="0" destOrd="0" presId="urn:microsoft.com/office/officeart/2008/layout/VerticalCircleList"/>
    <dgm:cxn modelId="{0431DACF-8242-4B09-B2F8-F0ED78EA299A}" srcId="{70D60A51-3A4F-42D3-99AD-78346851913D}" destId="{20ADD466-9B91-464C-8FCB-796E428B963C}" srcOrd="3" destOrd="0" parTransId="{2070C463-FF1F-407E-81FF-D3490FF49FC0}" sibTransId="{A55C47F8-911A-4AD6-9C28-872504D761F8}"/>
    <dgm:cxn modelId="{551C70D2-DB1C-4CC3-A2E2-5CF1061BBEFF}" type="presOf" srcId="{3D7359CC-1A1D-43F4-8617-DB0AE4C0E157}" destId="{6DEC78AE-4896-49CE-AB2A-284E1E553DA9}" srcOrd="0" destOrd="0" presId="urn:microsoft.com/office/officeart/2008/layout/VerticalCircleList"/>
    <dgm:cxn modelId="{E6CCCBE7-99B5-4AD4-850D-B6D055CA6142}" srcId="{70D60A51-3A4F-42D3-99AD-78346851913D}" destId="{DAA34E21-5872-4654-B091-974C0FC0E59B}" srcOrd="1" destOrd="0" parTransId="{A1220B7A-F256-40B6-B461-9272BF431CAF}" sibTransId="{15915F48-3D2D-459E-90FD-A26831D92351}"/>
    <dgm:cxn modelId="{D91097FA-D91D-4370-BBE8-69E16F41AAD6}" srcId="{70D60A51-3A4F-42D3-99AD-78346851913D}" destId="{85ED0371-B120-444C-BA21-388CA2615814}" srcOrd="0" destOrd="0" parTransId="{8C091D6E-576B-4164-8539-28EBC63F0E3E}" sibTransId="{EDBC43B1-86AD-4E0E-B605-B95203B39475}"/>
    <dgm:cxn modelId="{897B3BE7-1EEF-4E60-A9FD-42FCF71AA1B6}" type="presParOf" srcId="{78B9DDB4-D197-40A1-A053-E3BB38C3683F}" destId="{6899671B-A6E5-4308-A92F-63FC03F7E4C6}" srcOrd="0" destOrd="0" presId="urn:microsoft.com/office/officeart/2008/layout/VerticalCircleList"/>
    <dgm:cxn modelId="{45F7F1A1-D90E-4283-9F15-883222D7D733}" type="presParOf" srcId="{6899671B-A6E5-4308-A92F-63FC03F7E4C6}" destId="{63D6B954-2464-4460-B887-40F58DDF260B}" srcOrd="0" destOrd="0" presId="urn:microsoft.com/office/officeart/2008/layout/VerticalCircleList"/>
    <dgm:cxn modelId="{1EDEB02B-BD4F-4662-9886-E0BA971C1758}" type="presParOf" srcId="{6899671B-A6E5-4308-A92F-63FC03F7E4C6}" destId="{AD399DA3-FD26-435F-A9F3-78A62A7254EF}" srcOrd="1" destOrd="0" presId="urn:microsoft.com/office/officeart/2008/layout/VerticalCircleList"/>
    <dgm:cxn modelId="{1558DF54-AF8E-4055-96F4-5BE93FFDAA30}" type="presParOf" srcId="{6899671B-A6E5-4308-A92F-63FC03F7E4C6}" destId="{37CE1C1A-6536-435D-B7A3-207F8066A57E}" srcOrd="2" destOrd="0" presId="urn:microsoft.com/office/officeart/2008/layout/VerticalCircleList"/>
    <dgm:cxn modelId="{FF5696D3-7B5D-4555-B469-B627A160B67E}" type="presParOf" srcId="{78B9DDB4-D197-40A1-A053-E3BB38C3683F}" destId="{B6F0A51F-C72D-46E9-8393-D17367461062}" srcOrd="1" destOrd="0" presId="urn:microsoft.com/office/officeart/2008/layout/VerticalCircleList"/>
    <dgm:cxn modelId="{5F2C91EE-DF9D-451E-BA14-00A865BCF1A4}" type="presParOf" srcId="{B6F0A51F-C72D-46E9-8393-D17367461062}" destId="{9389A63F-0D12-4D8A-9AEF-9426B20E8EC4}" srcOrd="0" destOrd="0" presId="urn:microsoft.com/office/officeart/2008/layout/VerticalCircleList"/>
    <dgm:cxn modelId="{B98D88D0-767D-47E9-AA8D-26EB7559EE48}" type="presParOf" srcId="{B6F0A51F-C72D-46E9-8393-D17367461062}" destId="{8B127560-1ABD-4384-868A-5C85DE672C47}" srcOrd="1" destOrd="0" presId="urn:microsoft.com/office/officeart/2008/layout/VerticalCircleList"/>
    <dgm:cxn modelId="{25DF8A72-C50C-47B8-B6CF-02AC36AE05A8}" type="presParOf" srcId="{B6F0A51F-C72D-46E9-8393-D17367461062}" destId="{B132A369-CD24-42D5-B29D-0651947DD70F}" srcOrd="2" destOrd="0" presId="urn:microsoft.com/office/officeart/2008/layout/VerticalCircleList"/>
    <dgm:cxn modelId="{C53A6F50-CA01-4C64-A1DF-AB708312F668}" type="presParOf" srcId="{78B9DDB4-D197-40A1-A053-E3BB38C3683F}" destId="{8A005722-83C9-4098-9BFE-157BDE626F89}" srcOrd="2" destOrd="0" presId="urn:microsoft.com/office/officeart/2008/layout/VerticalCircleList"/>
    <dgm:cxn modelId="{460C8EB0-E81A-4A20-93F4-ED54A8A2AEAB}" type="presParOf" srcId="{8A005722-83C9-4098-9BFE-157BDE626F89}" destId="{EFB9E9C5-3909-48AA-98A4-595FF6C3C45B}" srcOrd="0" destOrd="0" presId="urn:microsoft.com/office/officeart/2008/layout/VerticalCircleList"/>
    <dgm:cxn modelId="{C76A7F5D-26F1-41DA-A1B9-995F40B51E9F}" type="presParOf" srcId="{8A005722-83C9-4098-9BFE-157BDE626F89}" destId="{9059ECFD-D919-4CC7-B861-4A2C850CA47F}" srcOrd="1" destOrd="0" presId="urn:microsoft.com/office/officeart/2008/layout/VerticalCircleList"/>
    <dgm:cxn modelId="{5025AEC6-E61F-4195-AA69-51678303F5CE}" type="presParOf" srcId="{8A005722-83C9-4098-9BFE-157BDE626F89}" destId="{3A4A0C85-81AC-4C7B-8715-B1ABFB2D1840}" srcOrd="2" destOrd="0" presId="urn:microsoft.com/office/officeart/2008/layout/VerticalCircleList"/>
    <dgm:cxn modelId="{B9010F09-BA34-4CE8-BFBB-03E658C1BDC9}" type="presParOf" srcId="{78B9DDB4-D197-40A1-A053-E3BB38C3683F}" destId="{A91AD38F-0D59-4D68-AA77-8141C3E626CA}" srcOrd="3" destOrd="0" presId="urn:microsoft.com/office/officeart/2008/layout/VerticalCircleList"/>
    <dgm:cxn modelId="{0D8EEEA7-4F73-4717-A765-3E3C9E54CD0C}" type="presParOf" srcId="{A91AD38F-0D59-4D68-AA77-8141C3E626CA}" destId="{B9EB456E-4BE6-4834-B978-3B5B30AB99B9}" srcOrd="0" destOrd="0" presId="urn:microsoft.com/office/officeart/2008/layout/VerticalCircleList"/>
    <dgm:cxn modelId="{2A07A64B-B20D-430B-B931-D6A0967F5C5B}" type="presParOf" srcId="{A91AD38F-0D59-4D68-AA77-8141C3E626CA}" destId="{D1815A72-11C1-4E32-A60D-976CE18D1DF1}" srcOrd="1" destOrd="0" presId="urn:microsoft.com/office/officeart/2008/layout/VerticalCircleList"/>
    <dgm:cxn modelId="{328DFF17-D50E-4A93-B1A1-8DE639AA7DC7}" type="presParOf" srcId="{A91AD38F-0D59-4D68-AA77-8141C3E626CA}" destId="{E1BD0A87-3A42-4E83-99FF-AAFA68B45BFD}" srcOrd="2" destOrd="0" presId="urn:microsoft.com/office/officeart/2008/layout/VerticalCircleList"/>
    <dgm:cxn modelId="{2955514E-DD92-4E9D-8681-8CC68C000B18}" type="presParOf" srcId="{78B9DDB4-D197-40A1-A053-E3BB38C3683F}" destId="{E6495916-7555-4DD4-8599-C5DBF0F723A9}" srcOrd="4" destOrd="0" presId="urn:microsoft.com/office/officeart/2008/layout/VerticalCircleList"/>
    <dgm:cxn modelId="{8AEA3B96-2B8C-4837-B6C7-93804BDA1F0F}" type="presParOf" srcId="{E6495916-7555-4DD4-8599-C5DBF0F723A9}" destId="{0E808EA2-64D0-4DC9-A326-38DD92E88DE2}" srcOrd="0" destOrd="0" presId="urn:microsoft.com/office/officeart/2008/layout/VerticalCircleList"/>
    <dgm:cxn modelId="{293A0FA3-BE29-4AF7-9CD2-A24143AA2ADA}" type="presParOf" srcId="{E6495916-7555-4DD4-8599-C5DBF0F723A9}" destId="{AFBFFAD9-3A85-463D-9F87-D04E1D09F907}" srcOrd="1" destOrd="0" presId="urn:microsoft.com/office/officeart/2008/layout/VerticalCircleList"/>
    <dgm:cxn modelId="{31177DFE-FA80-47C5-8E88-5814C8A2FFD7}" type="presParOf" srcId="{E6495916-7555-4DD4-8599-C5DBF0F723A9}" destId="{6DEC78AE-4896-49CE-AB2A-284E1E553DA9}" srcOrd="2" destOrd="0" presId="urn:microsoft.com/office/officeart/2008/layout/VerticalCircleList"/>
    <dgm:cxn modelId="{FD96657B-AAB4-4490-BF71-1531F63A2553}" type="presParOf" srcId="{78B9DDB4-D197-40A1-A053-E3BB38C3683F}" destId="{285BE96B-F2D2-455A-9F84-C91D101AF81B}" srcOrd="5" destOrd="0" presId="urn:microsoft.com/office/officeart/2008/layout/VerticalCircleList"/>
    <dgm:cxn modelId="{0125AE74-FF2D-48B6-976F-D299F3CB893D}" type="presParOf" srcId="{285BE96B-F2D2-455A-9F84-C91D101AF81B}" destId="{F78B00DA-E7F4-4C08-AEA1-1B5414BA7925}" srcOrd="0" destOrd="0" presId="urn:microsoft.com/office/officeart/2008/layout/VerticalCircleList"/>
    <dgm:cxn modelId="{C38A3408-5549-4FA6-A4EC-90B3160B08D3}" type="presParOf" srcId="{285BE96B-F2D2-455A-9F84-C91D101AF81B}" destId="{0A754415-BDF4-4E17-87EE-22FA93DA6DFA}" srcOrd="1" destOrd="0" presId="urn:microsoft.com/office/officeart/2008/layout/VerticalCircleList"/>
    <dgm:cxn modelId="{00029AC9-29E8-4499-BE6A-0D93C017F1B2}" type="presParOf" srcId="{285BE96B-F2D2-455A-9F84-C91D101AF81B}" destId="{954B8D69-7EEF-4F0D-8909-5FC9C2A3B61B}"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37038-66F5-4CF6-85A7-2579484797C9}" type="doc">
      <dgm:prSet loTypeId="urn:microsoft.com/office/officeart/2005/8/layout/pyramid2" loCatId="pyramid" qsTypeId="urn:microsoft.com/office/officeart/2005/8/quickstyle/simple3" qsCatId="simple" csTypeId="urn:microsoft.com/office/officeart/2005/8/colors/accent6_5" csCatId="accent6" phldr="1"/>
      <dgm:spPr/>
      <dgm:t>
        <a:bodyPr/>
        <a:lstStyle/>
        <a:p>
          <a:endParaRPr lang="en-US"/>
        </a:p>
      </dgm:t>
    </dgm:pt>
    <dgm:pt modelId="{C4B9ED72-2CBC-45A3-B407-F56E4C162525}">
      <dgm:prSet custT="1"/>
      <dgm:spPr/>
      <dgm:t>
        <a:bodyPr/>
        <a:lstStyle/>
        <a:p>
          <a:pPr rtl="0"/>
          <a:r>
            <a:rPr lang="en-US" sz="2000" dirty="0">
              <a:latin typeface="Arial" panose="020B0604020202020204" pitchFamily="34" charset="0"/>
              <a:cs typeface="Arial" panose="020B0604020202020204" pitchFamily="34" charset="0"/>
            </a:rPr>
            <a:t>Corey J. Parker, MPA</a:t>
          </a:r>
        </a:p>
      </dgm:t>
    </dgm:pt>
    <dgm:pt modelId="{1EDCD43D-CF6A-4B5C-AA7C-DE4FA2AB4778}" type="parTrans" cxnId="{0B43C459-C125-4D46-B763-6E63B10C387B}">
      <dgm:prSet/>
      <dgm:spPr/>
      <dgm:t>
        <a:bodyPr/>
        <a:lstStyle/>
        <a:p>
          <a:endParaRPr lang="en-US" sz="2000">
            <a:latin typeface="Arial" panose="020B0604020202020204" pitchFamily="34" charset="0"/>
            <a:cs typeface="Arial" panose="020B0604020202020204" pitchFamily="34" charset="0"/>
          </a:endParaRPr>
        </a:p>
      </dgm:t>
    </dgm:pt>
    <dgm:pt modelId="{979E58B8-B9E0-44F7-9946-CE8CB955EFC6}" type="sibTrans" cxnId="{0B43C459-C125-4D46-B763-6E63B10C387B}">
      <dgm:prSet/>
      <dgm:spPr/>
      <dgm:t>
        <a:bodyPr/>
        <a:lstStyle/>
        <a:p>
          <a:endParaRPr lang="en-US" sz="2000">
            <a:latin typeface="Arial" panose="020B0604020202020204" pitchFamily="34" charset="0"/>
            <a:cs typeface="Arial" panose="020B0604020202020204" pitchFamily="34" charset="0"/>
          </a:endParaRPr>
        </a:p>
      </dgm:t>
    </dgm:pt>
    <dgm:pt modelId="{24DC144F-182B-4963-9DCA-D6F99147DA39}">
      <dgm:prSet custT="1"/>
      <dgm:spPr/>
      <dgm:t>
        <a:bodyPr/>
        <a:lstStyle/>
        <a:p>
          <a:pPr rtl="0"/>
          <a:r>
            <a:rPr lang="en-US" sz="1600" dirty="0">
              <a:latin typeface="Arial" panose="020B0604020202020204" pitchFamily="34" charset="0"/>
              <a:cs typeface="Arial" panose="020B0604020202020204" pitchFamily="34" charset="0"/>
            </a:rPr>
            <a:t>Executive Director</a:t>
          </a:r>
        </a:p>
      </dgm:t>
    </dgm:pt>
    <dgm:pt modelId="{E428397A-BBDB-4B2B-B20C-42AE480515BC}" type="parTrans" cxnId="{B828189B-4DC5-4ECA-85B1-C016B0AF1DF9}">
      <dgm:prSet/>
      <dgm:spPr/>
      <dgm:t>
        <a:bodyPr/>
        <a:lstStyle/>
        <a:p>
          <a:endParaRPr lang="en-US" sz="2000">
            <a:latin typeface="Arial" panose="020B0604020202020204" pitchFamily="34" charset="0"/>
            <a:cs typeface="Arial" panose="020B0604020202020204" pitchFamily="34" charset="0"/>
          </a:endParaRPr>
        </a:p>
      </dgm:t>
    </dgm:pt>
    <dgm:pt modelId="{9B479F37-5A7C-473C-94C7-5D929EF48B3E}" type="sibTrans" cxnId="{B828189B-4DC5-4ECA-85B1-C016B0AF1DF9}">
      <dgm:prSet/>
      <dgm:spPr/>
      <dgm:t>
        <a:bodyPr/>
        <a:lstStyle/>
        <a:p>
          <a:endParaRPr lang="en-US" sz="2000">
            <a:latin typeface="Arial" panose="020B0604020202020204" pitchFamily="34" charset="0"/>
            <a:cs typeface="Arial" panose="020B0604020202020204" pitchFamily="34" charset="0"/>
          </a:endParaRPr>
        </a:p>
      </dgm:t>
    </dgm:pt>
    <dgm:pt modelId="{4B784B53-E393-4F24-8A3F-FFA3A057D047}">
      <dgm:prSet custT="1"/>
      <dgm:spPr/>
      <dgm:t>
        <a:bodyPr/>
        <a:lstStyle/>
        <a:p>
          <a:pPr rtl="0"/>
          <a:r>
            <a:rPr lang="en-US" sz="2000" dirty="0">
              <a:latin typeface="Arial" panose="020B0604020202020204" pitchFamily="34" charset="0"/>
              <a:cs typeface="Arial" panose="020B0604020202020204" pitchFamily="34" charset="0"/>
            </a:rPr>
            <a:t>Jennifer Luna</a:t>
          </a:r>
        </a:p>
      </dgm:t>
    </dgm:pt>
    <dgm:pt modelId="{BFE93B5E-D0A8-4AA3-931C-0F72C964C1C6}" type="parTrans" cxnId="{ED3F095D-2611-4BD3-82FD-97D436841748}">
      <dgm:prSet/>
      <dgm:spPr/>
      <dgm:t>
        <a:bodyPr/>
        <a:lstStyle/>
        <a:p>
          <a:endParaRPr lang="en-US" sz="2000">
            <a:latin typeface="Arial" panose="020B0604020202020204" pitchFamily="34" charset="0"/>
            <a:cs typeface="Arial" panose="020B0604020202020204" pitchFamily="34" charset="0"/>
          </a:endParaRPr>
        </a:p>
      </dgm:t>
    </dgm:pt>
    <dgm:pt modelId="{7C69D7D0-9EFC-41A0-A779-2FCF9B6C8D14}" type="sibTrans" cxnId="{ED3F095D-2611-4BD3-82FD-97D436841748}">
      <dgm:prSet/>
      <dgm:spPr/>
      <dgm:t>
        <a:bodyPr/>
        <a:lstStyle/>
        <a:p>
          <a:endParaRPr lang="en-US" sz="2000">
            <a:latin typeface="Arial" panose="020B0604020202020204" pitchFamily="34" charset="0"/>
            <a:cs typeface="Arial" panose="020B0604020202020204" pitchFamily="34" charset="0"/>
          </a:endParaRPr>
        </a:p>
      </dgm:t>
    </dgm:pt>
    <dgm:pt modelId="{E7D873A8-2471-4AE3-92AB-DF6AEB408DF9}">
      <dgm:prSet custT="1"/>
      <dgm:spPr/>
      <dgm:t>
        <a:bodyPr/>
        <a:lstStyle/>
        <a:p>
          <a:pPr rtl="0"/>
          <a:r>
            <a:rPr lang="en-US" sz="1600" dirty="0">
              <a:latin typeface="Arial" panose="020B0604020202020204" pitchFamily="34" charset="0"/>
              <a:cs typeface="Arial" panose="020B0604020202020204" pitchFamily="34" charset="0"/>
            </a:rPr>
            <a:t>Associate Executive Director</a:t>
          </a:r>
        </a:p>
      </dgm:t>
    </dgm:pt>
    <dgm:pt modelId="{997F19C0-7501-4121-907E-8A75DF65431F}" type="parTrans" cxnId="{C99595EC-A4D0-4202-A6AD-2B32DEE60469}">
      <dgm:prSet/>
      <dgm:spPr/>
      <dgm:t>
        <a:bodyPr/>
        <a:lstStyle/>
        <a:p>
          <a:endParaRPr lang="en-US" sz="2000">
            <a:latin typeface="Arial" panose="020B0604020202020204" pitchFamily="34" charset="0"/>
            <a:cs typeface="Arial" panose="020B0604020202020204" pitchFamily="34" charset="0"/>
          </a:endParaRPr>
        </a:p>
      </dgm:t>
    </dgm:pt>
    <dgm:pt modelId="{93A896A6-BDC0-4A0E-93F3-67A1DD3A6DF2}" type="sibTrans" cxnId="{C99595EC-A4D0-4202-A6AD-2B32DEE60469}">
      <dgm:prSet/>
      <dgm:spPr/>
      <dgm:t>
        <a:bodyPr/>
        <a:lstStyle/>
        <a:p>
          <a:endParaRPr lang="en-US" sz="2000">
            <a:latin typeface="Arial" panose="020B0604020202020204" pitchFamily="34" charset="0"/>
            <a:cs typeface="Arial" panose="020B0604020202020204" pitchFamily="34" charset="0"/>
          </a:endParaRPr>
        </a:p>
      </dgm:t>
    </dgm:pt>
    <dgm:pt modelId="{355B4F70-7333-48B9-970D-A4CE82A43474}">
      <dgm:prSet custT="1"/>
      <dgm:spPr/>
      <dgm:t>
        <a:bodyPr/>
        <a:lstStyle/>
        <a:p>
          <a:pPr rtl="0"/>
          <a:r>
            <a:rPr lang="en-US" sz="2000" dirty="0">
              <a:latin typeface="Arial" panose="020B0604020202020204" pitchFamily="34" charset="0"/>
              <a:cs typeface="Arial" panose="020B0604020202020204" pitchFamily="34" charset="0"/>
            </a:rPr>
            <a:t>Citlali Meza, MPA</a:t>
          </a:r>
        </a:p>
      </dgm:t>
    </dgm:pt>
    <dgm:pt modelId="{74CD0D1C-35E5-4FFA-A980-9D22824F18B6}" type="parTrans" cxnId="{5A2ACD0D-C904-4FE0-A190-111E5D3A3F96}">
      <dgm:prSet/>
      <dgm:spPr/>
      <dgm:t>
        <a:bodyPr/>
        <a:lstStyle/>
        <a:p>
          <a:endParaRPr lang="en-US" sz="2000">
            <a:latin typeface="Arial" panose="020B0604020202020204" pitchFamily="34" charset="0"/>
            <a:cs typeface="Arial" panose="020B0604020202020204" pitchFamily="34" charset="0"/>
          </a:endParaRPr>
        </a:p>
      </dgm:t>
    </dgm:pt>
    <dgm:pt modelId="{CD6E3E1F-CCD2-4066-91CD-93F34693DDC7}" type="sibTrans" cxnId="{5A2ACD0D-C904-4FE0-A190-111E5D3A3F96}">
      <dgm:prSet/>
      <dgm:spPr/>
      <dgm:t>
        <a:bodyPr/>
        <a:lstStyle/>
        <a:p>
          <a:endParaRPr lang="en-US" sz="2000">
            <a:latin typeface="Arial" panose="020B0604020202020204" pitchFamily="34" charset="0"/>
            <a:cs typeface="Arial" panose="020B0604020202020204" pitchFamily="34" charset="0"/>
          </a:endParaRPr>
        </a:p>
      </dgm:t>
    </dgm:pt>
    <dgm:pt modelId="{39D6A54B-8664-4720-B59A-B62544EEB2EA}">
      <dgm:prSet custT="1"/>
      <dgm:spPr/>
      <dgm:t>
        <a:bodyPr/>
        <a:lstStyle/>
        <a:p>
          <a:pPr rtl="0"/>
          <a:r>
            <a:rPr lang="en-US" sz="1600" dirty="0">
              <a:latin typeface="Arial" panose="020B0604020202020204" pitchFamily="34" charset="0"/>
              <a:cs typeface="Arial" panose="020B0604020202020204" pitchFamily="34" charset="0"/>
            </a:rPr>
            <a:t>Accreditation Administrator</a:t>
          </a:r>
        </a:p>
      </dgm:t>
    </dgm:pt>
    <dgm:pt modelId="{E42E6133-3EB9-4950-B2EC-9DDFBBA6B52C}" type="parTrans" cxnId="{7A40F20D-E14F-4FC6-A2C6-EFE385C7312A}">
      <dgm:prSet/>
      <dgm:spPr/>
      <dgm:t>
        <a:bodyPr/>
        <a:lstStyle/>
        <a:p>
          <a:endParaRPr lang="en-US" sz="2000">
            <a:latin typeface="Arial" panose="020B0604020202020204" pitchFamily="34" charset="0"/>
            <a:cs typeface="Arial" panose="020B0604020202020204" pitchFamily="34" charset="0"/>
          </a:endParaRPr>
        </a:p>
      </dgm:t>
    </dgm:pt>
    <dgm:pt modelId="{204013A5-DC6E-4420-ACFE-1C45EDCB257D}" type="sibTrans" cxnId="{7A40F20D-E14F-4FC6-A2C6-EFE385C7312A}">
      <dgm:prSet/>
      <dgm:spPr/>
      <dgm:t>
        <a:bodyPr/>
        <a:lstStyle/>
        <a:p>
          <a:endParaRPr lang="en-US" sz="2000">
            <a:latin typeface="Arial" panose="020B0604020202020204" pitchFamily="34" charset="0"/>
            <a:cs typeface="Arial" panose="020B0604020202020204" pitchFamily="34" charset="0"/>
          </a:endParaRPr>
        </a:p>
      </dgm:t>
    </dgm:pt>
    <dgm:pt modelId="{088AFF0B-0145-4045-98FB-A3F58219C0A7}" type="pres">
      <dgm:prSet presAssocID="{04737038-66F5-4CF6-85A7-2579484797C9}" presName="compositeShape" presStyleCnt="0">
        <dgm:presLayoutVars>
          <dgm:dir/>
          <dgm:resizeHandles/>
        </dgm:presLayoutVars>
      </dgm:prSet>
      <dgm:spPr/>
    </dgm:pt>
    <dgm:pt modelId="{A472D61D-DE34-4B36-9F9F-48570A5D1DF0}" type="pres">
      <dgm:prSet presAssocID="{04737038-66F5-4CF6-85A7-2579484797C9}" presName="pyramid" presStyleLbl="node1" presStyleIdx="0" presStyleCnt="1"/>
      <dgm:spPr/>
    </dgm:pt>
    <dgm:pt modelId="{30DD27CC-3AE2-4EC5-B40E-E57A53099D44}" type="pres">
      <dgm:prSet presAssocID="{04737038-66F5-4CF6-85A7-2579484797C9}" presName="theList" presStyleCnt="0"/>
      <dgm:spPr/>
    </dgm:pt>
    <dgm:pt modelId="{4424DD44-81B9-49E7-A7CD-2FC3782CAB3C}" type="pres">
      <dgm:prSet presAssocID="{C4B9ED72-2CBC-45A3-B407-F56E4C162525}" presName="aNode" presStyleLbl="fgAcc1" presStyleIdx="0" presStyleCnt="3" custScaleX="118392">
        <dgm:presLayoutVars>
          <dgm:bulletEnabled val="1"/>
        </dgm:presLayoutVars>
      </dgm:prSet>
      <dgm:spPr/>
    </dgm:pt>
    <dgm:pt modelId="{2EA868A6-BF88-4B2A-A392-630B9497518A}" type="pres">
      <dgm:prSet presAssocID="{C4B9ED72-2CBC-45A3-B407-F56E4C162525}" presName="aSpace" presStyleCnt="0"/>
      <dgm:spPr/>
    </dgm:pt>
    <dgm:pt modelId="{9A2AE4D3-7587-4A68-BB83-2C80B7B13311}" type="pres">
      <dgm:prSet presAssocID="{4B784B53-E393-4F24-8A3F-FFA3A057D047}" presName="aNode" presStyleLbl="fgAcc1" presStyleIdx="1" presStyleCnt="3" custScaleX="121158">
        <dgm:presLayoutVars>
          <dgm:bulletEnabled val="1"/>
        </dgm:presLayoutVars>
      </dgm:prSet>
      <dgm:spPr/>
    </dgm:pt>
    <dgm:pt modelId="{02A89A21-44A9-48DB-89B3-EEE8D65FCC06}" type="pres">
      <dgm:prSet presAssocID="{4B784B53-E393-4F24-8A3F-FFA3A057D047}" presName="aSpace" presStyleCnt="0"/>
      <dgm:spPr/>
    </dgm:pt>
    <dgm:pt modelId="{0CF864FB-76BE-4377-A6BA-800AC296B838}" type="pres">
      <dgm:prSet presAssocID="{355B4F70-7333-48B9-970D-A4CE82A43474}" presName="aNode" presStyleLbl="fgAcc1" presStyleIdx="2" presStyleCnt="3" custScaleX="127025" custLinFactNeighborX="2454">
        <dgm:presLayoutVars>
          <dgm:bulletEnabled val="1"/>
        </dgm:presLayoutVars>
      </dgm:prSet>
      <dgm:spPr/>
    </dgm:pt>
    <dgm:pt modelId="{515724C3-AFC2-4FA5-A85E-6190ADE57404}" type="pres">
      <dgm:prSet presAssocID="{355B4F70-7333-48B9-970D-A4CE82A43474}" presName="aSpace" presStyleCnt="0"/>
      <dgm:spPr/>
    </dgm:pt>
  </dgm:ptLst>
  <dgm:cxnLst>
    <dgm:cxn modelId="{5A2ACD0D-C904-4FE0-A190-111E5D3A3F96}" srcId="{04737038-66F5-4CF6-85A7-2579484797C9}" destId="{355B4F70-7333-48B9-970D-A4CE82A43474}" srcOrd="2" destOrd="0" parTransId="{74CD0D1C-35E5-4FFA-A980-9D22824F18B6}" sibTransId="{CD6E3E1F-CCD2-4066-91CD-93F34693DDC7}"/>
    <dgm:cxn modelId="{7A40F20D-E14F-4FC6-A2C6-EFE385C7312A}" srcId="{355B4F70-7333-48B9-970D-A4CE82A43474}" destId="{39D6A54B-8664-4720-B59A-B62544EEB2EA}" srcOrd="0" destOrd="0" parTransId="{E42E6133-3EB9-4950-B2EC-9DDFBBA6B52C}" sibTransId="{204013A5-DC6E-4420-ACFE-1C45EDCB257D}"/>
    <dgm:cxn modelId="{908E280E-F8EB-45A1-90A7-CDF895C36281}" type="presOf" srcId="{C4B9ED72-2CBC-45A3-B407-F56E4C162525}" destId="{4424DD44-81B9-49E7-A7CD-2FC3782CAB3C}" srcOrd="0" destOrd="0" presId="urn:microsoft.com/office/officeart/2005/8/layout/pyramid2"/>
    <dgm:cxn modelId="{ED3F095D-2611-4BD3-82FD-97D436841748}" srcId="{04737038-66F5-4CF6-85A7-2579484797C9}" destId="{4B784B53-E393-4F24-8A3F-FFA3A057D047}" srcOrd="1" destOrd="0" parTransId="{BFE93B5E-D0A8-4AA3-931C-0F72C964C1C6}" sibTransId="{7C69D7D0-9EFC-41A0-A779-2FCF9B6C8D14}"/>
    <dgm:cxn modelId="{370EBF72-D5E1-4EFC-A519-2FF9E3D9E3B7}" type="presOf" srcId="{4B784B53-E393-4F24-8A3F-FFA3A057D047}" destId="{9A2AE4D3-7587-4A68-BB83-2C80B7B13311}" srcOrd="0" destOrd="0" presId="urn:microsoft.com/office/officeart/2005/8/layout/pyramid2"/>
    <dgm:cxn modelId="{BE740153-C333-4248-92E7-75F124960988}" type="presOf" srcId="{24DC144F-182B-4963-9DCA-D6F99147DA39}" destId="{4424DD44-81B9-49E7-A7CD-2FC3782CAB3C}" srcOrd="0" destOrd="1" presId="urn:microsoft.com/office/officeart/2005/8/layout/pyramid2"/>
    <dgm:cxn modelId="{0B43C459-C125-4D46-B763-6E63B10C387B}" srcId="{04737038-66F5-4CF6-85A7-2579484797C9}" destId="{C4B9ED72-2CBC-45A3-B407-F56E4C162525}" srcOrd="0" destOrd="0" parTransId="{1EDCD43D-CF6A-4B5C-AA7C-DE4FA2AB4778}" sibTransId="{979E58B8-B9E0-44F7-9946-CE8CB955EFC6}"/>
    <dgm:cxn modelId="{B828189B-4DC5-4ECA-85B1-C016B0AF1DF9}" srcId="{C4B9ED72-2CBC-45A3-B407-F56E4C162525}" destId="{24DC144F-182B-4963-9DCA-D6F99147DA39}" srcOrd="0" destOrd="0" parTransId="{E428397A-BBDB-4B2B-B20C-42AE480515BC}" sibTransId="{9B479F37-5A7C-473C-94C7-5D929EF48B3E}"/>
    <dgm:cxn modelId="{0E2FE7C2-94CC-4A86-A9B7-8ACE6859ACB7}" type="presOf" srcId="{04737038-66F5-4CF6-85A7-2579484797C9}" destId="{088AFF0B-0145-4045-98FB-A3F58219C0A7}" srcOrd="0" destOrd="0" presId="urn:microsoft.com/office/officeart/2005/8/layout/pyramid2"/>
    <dgm:cxn modelId="{98E1C6C5-6024-4E12-83AF-BEE14837B4E1}" type="presOf" srcId="{39D6A54B-8664-4720-B59A-B62544EEB2EA}" destId="{0CF864FB-76BE-4377-A6BA-800AC296B838}" srcOrd="0" destOrd="1" presId="urn:microsoft.com/office/officeart/2005/8/layout/pyramid2"/>
    <dgm:cxn modelId="{EA7BFFDC-8820-44F4-BC4A-139110641768}" type="presOf" srcId="{355B4F70-7333-48B9-970D-A4CE82A43474}" destId="{0CF864FB-76BE-4377-A6BA-800AC296B838}" srcOrd="0" destOrd="0" presId="urn:microsoft.com/office/officeart/2005/8/layout/pyramid2"/>
    <dgm:cxn modelId="{51FFC8DD-8A1D-4286-8FBD-06C909FDA5F1}" type="presOf" srcId="{E7D873A8-2471-4AE3-92AB-DF6AEB408DF9}" destId="{9A2AE4D3-7587-4A68-BB83-2C80B7B13311}" srcOrd="0" destOrd="1" presId="urn:microsoft.com/office/officeart/2005/8/layout/pyramid2"/>
    <dgm:cxn modelId="{C99595EC-A4D0-4202-A6AD-2B32DEE60469}" srcId="{4B784B53-E393-4F24-8A3F-FFA3A057D047}" destId="{E7D873A8-2471-4AE3-92AB-DF6AEB408DF9}" srcOrd="0" destOrd="0" parTransId="{997F19C0-7501-4121-907E-8A75DF65431F}" sibTransId="{93A896A6-BDC0-4A0E-93F3-67A1DD3A6DF2}"/>
    <dgm:cxn modelId="{B9C6D916-3891-40C8-9024-45ED0609657B}" type="presParOf" srcId="{088AFF0B-0145-4045-98FB-A3F58219C0A7}" destId="{A472D61D-DE34-4B36-9F9F-48570A5D1DF0}" srcOrd="0" destOrd="0" presId="urn:microsoft.com/office/officeart/2005/8/layout/pyramid2"/>
    <dgm:cxn modelId="{C8B34AD5-E678-4833-BF8F-3DF74E5C8CD0}" type="presParOf" srcId="{088AFF0B-0145-4045-98FB-A3F58219C0A7}" destId="{30DD27CC-3AE2-4EC5-B40E-E57A53099D44}" srcOrd="1" destOrd="0" presId="urn:microsoft.com/office/officeart/2005/8/layout/pyramid2"/>
    <dgm:cxn modelId="{E6B41A39-0433-4947-8EE5-99C380FCEE00}" type="presParOf" srcId="{30DD27CC-3AE2-4EC5-B40E-E57A53099D44}" destId="{4424DD44-81B9-49E7-A7CD-2FC3782CAB3C}" srcOrd="0" destOrd="0" presId="urn:microsoft.com/office/officeart/2005/8/layout/pyramid2"/>
    <dgm:cxn modelId="{B59F01A0-A211-4C70-A876-E7255F9B319F}" type="presParOf" srcId="{30DD27CC-3AE2-4EC5-B40E-E57A53099D44}" destId="{2EA868A6-BF88-4B2A-A392-630B9497518A}" srcOrd="1" destOrd="0" presId="urn:microsoft.com/office/officeart/2005/8/layout/pyramid2"/>
    <dgm:cxn modelId="{A8444F98-A85F-4978-AC8E-F3C8386F57E5}" type="presParOf" srcId="{30DD27CC-3AE2-4EC5-B40E-E57A53099D44}" destId="{9A2AE4D3-7587-4A68-BB83-2C80B7B13311}" srcOrd="2" destOrd="0" presId="urn:microsoft.com/office/officeart/2005/8/layout/pyramid2"/>
    <dgm:cxn modelId="{F9E24F6C-C290-487C-B3D3-3E2BD390CAF1}" type="presParOf" srcId="{30DD27CC-3AE2-4EC5-B40E-E57A53099D44}" destId="{02A89A21-44A9-48DB-89B3-EEE8D65FCC06}" srcOrd="3" destOrd="0" presId="urn:microsoft.com/office/officeart/2005/8/layout/pyramid2"/>
    <dgm:cxn modelId="{389A924E-7492-4475-801A-22FDF863FBAD}" type="presParOf" srcId="{30DD27CC-3AE2-4EC5-B40E-E57A53099D44}" destId="{0CF864FB-76BE-4377-A6BA-800AC296B838}" srcOrd="4" destOrd="0" presId="urn:microsoft.com/office/officeart/2005/8/layout/pyramid2"/>
    <dgm:cxn modelId="{050C3660-89F2-476E-BC38-8B58200B6D08}" type="presParOf" srcId="{30DD27CC-3AE2-4EC5-B40E-E57A53099D44}" destId="{515724C3-AFC2-4FA5-A85E-6190ADE5740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AFEF8-4DC1-4C0E-B867-81A3E6F5F1A9}"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en-US"/>
        </a:p>
      </dgm:t>
    </dgm:pt>
    <dgm:pt modelId="{796FE1F7-ED22-414F-AC78-576A4CD0318E}">
      <dgm:prSet custT="1"/>
      <dgm:spPr/>
      <dgm:t>
        <a:bodyPr/>
        <a:lstStyle/>
        <a:p>
          <a:pPr rtl="0"/>
          <a:r>
            <a:rPr lang="en-US" sz="1600" dirty="0">
              <a:latin typeface="Arial" panose="020B0604020202020204" pitchFamily="34" charset="0"/>
              <a:cs typeface="Arial" panose="020B0604020202020204" pitchFamily="34" charset="0"/>
            </a:rPr>
            <a:t>Lucy Nicholls</a:t>
          </a:r>
        </a:p>
      </dgm:t>
    </dgm:pt>
    <dgm:pt modelId="{F8F50ACE-E4FD-46A6-9AF5-8400BCF8FACC}" type="parTrans" cxnId="{F100F50D-AD8A-4933-BDC6-038D8B55E99D}">
      <dgm:prSet/>
      <dgm:spPr/>
      <dgm:t>
        <a:bodyPr/>
        <a:lstStyle/>
        <a:p>
          <a:endParaRPr lang="en-US"/>
        </a:p>
      </dgm:t>
    </dgm:pt>
    <dgm:pt modelId="{F0377103-027B-4518-8396-E8E52CA29E35}" type="sibTrans" cxnId="{F100F50D-AD8A-4933-BDC6-038D8B55E99D}">
      <dgm:prSet/>
      <dgm:spPr/>
      <dgm:t>
        <a:bodyPr/>
        <a:lstStyle/>
        <a:p>
          <a:endParaRPr lang="en-US"/>
        </a:p>
      </dgm:t>
    </dgm:pt>
    <dgm:pt modelId="{89D1A892-21FB-47BD-88AE-7F4603FF83B3}">
      <dgm:prSet custT="1"/>
      <dgm:spPr/>
      <dgm:t>
        <a:bodyPr/>
        <a:lstStyle/>
        <a:p>
          <a:pPr rtl="0"/>
          <a:r>
            <a:rPr lang="en-US" sz="2400" dirty="0">
              <a:latin typeface="Arial" panose="020B0604020202020204" pitchFamily="34" charset="0"/>
              <a:cs typeface="Arial" panose="020B0604020202020204" pitchFamily="34" charset="0"/>
            </a:rPr>
            <a:t>ADS</a:t>
          </a:r>
        </a:p>
      </dgm:t>
    </dgm:pt>
    <dgm:pt modelId="{8E5E930C-5C01-42E6-9105-6060656ACEC8}" type="parTrans" cxnId="{2A5F6286-C8C4-4D0D-968E-BE95E4A7EEF9}">
      <dgm:prSet/>
      <dgm:spPr/>
      <dgm:t>
        <a:bodyPr/>
        <a:lstStyle/>
        <a:p>
          <a:endParaRPr lang="en-US"/>
        </a:p>
      </dgm:t>
    </dgm:pt>
    <dgm:pt modelId="{95291A94-9B47-4F43-B173-B47A0BC2A5B3}" type="sibTrans" cxnId="{2A5F6286-C8C4-4D0D-968E-BE95E4A7EEF9}">
      <dgm:prSet/>
      <dgm:spPr/>
      <dgm:t>
        <a:bodyPr/>
        <a:lstStyle/>
        <a:p>
          <a:endParaRPr lang="en-US"/>
        </a:p>
      </dgm:t>
    </dgm:pt>
    <dgm:pt modelId="{4A8599D6-FEDE-4C0D-801A-2D2DFD7A54A7}" type="pres">
      <dgm:prSet presAssocID="{5E1AFEF8-4DC1-4C0E-B867-81A3E6F5F1A9}" presName="compositeShape" presStyleCnt="0">
        <dgm:presLayoutVars>
          <dgm:chMax val="7"/>
          <dgm:dir/>
          <dgm:resizeHandles val="exact"/>
        </dgm:presLayoutVars>
      </dgm:prSet>
      <dgm:spPr/>
    </dgm:pt>
    <dgm:pt modelId="{BDF7AFE0-EA08-455F-9A21-0C7634F3DF2B}" type="pres">
      <dgm:prSet presAssocID="{796FE1F7-ED22-414F-AC78-576A4CD0318E}" presName="circ1" presStyleLbl="vennNode1" presStyleIdx="0" presStyleCnt="2" custScaleX="109472" custScaleY="107604"/>
      <dgm:spPr/>
    </dgm:pt>
    <dgm:pt modelId="{9CB6B583-A9C7-474E-A87C-450552061376}" type="pres">
      <dgm:prSet presAssocID="{796FE1F7-ED22-414F-AC78-576A4CD0318E}" presName="circ1Tx" presStyleLbl="revTx" presStyleIdx="0" presStyleCnt="0">
        <dgm:presLayoutVars>
          <dgm:chMax val="0"/>
          <dgm:chPref val="0"/>
          <dgm:bulletEnabled val="1"/>
        </dgm:presLayoutVars>
      </dgm:prSet>
      <dgm:spPr/>
    </dgm:pt>
    <dgm:pt modelId="{D62807B8-7532-4632-A7D3-A43F8D43B57A}" type="pres">
      <dgm:prSet presAssocID="{89D1A892-21FB-47BD-88AE-7F4603FF83B3}" presName="circ2" presStyleLbl="vennNode1" presStyleIdx="1" presStyleCnt="2" custLinFactNeighborX="1686" custLinFactNeighborY="-491"/>
      <dgm:spPr/>
    </dgm:pt>
    <dgm:pt modelId="{BD31FBE8-0C9D-46BB-B2E8-7B5C5E936411}" type="pres">
      <dgm:prSet presAssocID="{89D1A892-21FB-47BD-88AE-7F4603FF83B3}" presName="circ2Tx" presStyleLbl="revTx" presStyleIdx="0" presStyleCnt="0">
        <dgm:presLayoutVars>
          <dgm:chMax val="0"/>
          <dgm:chPref val="0"/>
          <dgm:bulletEnabled val="1"/>
        </dgm:presLayoutVars>
      </dgm:prSet>
      <dgm:spPr/>
    </dgm:pt>
  </dgm:ptLst>
  <dgm:cxnLst>
    <dgm:cxn modelId="{C19A1706-B6BF-4F68-8592-478B2FAE3D08}" type="presOf" srcId="{796FE1F7-ED22-414F-AC78-576A4CD0318E}" destId="{BDF7AFE0-EA08-455F-9A21-0C7634F3DF2B}" srcOrd="0" destOrd="0" presId="urn:microsoft.com/office/officeart/2005/8/layout/venn1"/>
    <dgm:cxn modelId="{F100F50D-AD8A-4933-BDC6-038D8B55E99D}" srcId="{5E1AFEF8-4DC1-4C0E-B867-81A3E6F5F1A9}" destId="{796FE1F7-ED22-414F-AC78-576A4CD0318E}" srcOrd="0" destOrd="0" parTransId="{F8F50ACE-E4FD-46A6-9AF5-8400BCF8FACC}" sibTransId="{F0377103-027B-4518-8396-E8E52CA29E35}"/>
    <dgm:cxn modelId="{4CC06710-2699-4F43-AB75-395EC830E4A0}" type="presOf" srcId="{89D1A892-21FB-47BD-88AE-7F4603FF83B3}" destId="{BD31FBE8-0C9D-46BB-B2E8-7B5C5E936411}" srcOrd="1" destOrd="0" presId="urn:microsoft.com/office/officeart/2005/8/layout/venn1"/>
    <dgm:cxn modelId="{574E1612-14FB-47F2-9B1D-30807BEFF674}" type="presOf" srcId="{5E1AFEF8-4DC1-4C0E-B867-81A3E6F5F1A9}" destId="{4A8599D6-FEDE-4C0D-801A-2D2DFD7A54A7}" srcOrd="0" destOrd="0" presId="urn:microsoft.com/office/officeart/2005/8/layout/venn1"/>
    <dgm:cxn modelId="{2A5F6286-C8C4-4D0D-968E-BE95E4A7EEF9}" srcId="{5E1AFEF8-4DC1-4C0E-B867-81A3E6F5F1A9}" destId="{89D1A892-21FB-47BD-88AE-7F4603FF83B3}" srcOrd="1" destOrd="0" parTransId="{8E5E930C-5C01-42E6-9105-6060656ACEC8}" sibTransId="{95291A94-9B47-4F43-B173-B47A0BC2A5B3}"/>
    <dgm:cxn modelId="{62AEE2D4-10A9-45D9-8A6D-795CAF0CE83C}" type="presOf" srcId="{89D1A892-21FB-47BD-88AE-7F4603FF83B3}" destId="{D62807B8-7532-4632-A7D3-A43F8D43B57A}" srcOrd="0" destOrd="0" presId="urn:microsoft.com/office/officeart/2005/8/layout/venn1"/>
    <dgm:cxn modelId="{C26E2BE2-0F1D-44FA-BE92-222A4DB91464}" type="presOf" srcId="{796FE1F7-ED22-414F-AC78-576A4CD0318E}" destId="{9CB6B583-A9C7-474E-A87C-450552061376}" srcOrd="1" destOrd="0" presId="urn:microsoft.com/office/officeart/2005/8/layout/venn1"/>
    <dgm:cxn modelId="{BAFB3E2E-A9A8-4381-87F8-8BD53CCD72DE}" type="presParOf" srcId="{4A8599D6-FEDE-4C0D-801A-2D2DFD7A54A7}" destId="{BDF7AFE0-EA08-455F-9A21-0C7634F3DF2B}" srcOrd="0" destOrd="0" presId="urn:microsoft.com/office/officeart/2005/8/layout/venn1"/>
    <dgm:cxn modelId="{65EE8668-1309-4809-9D3C-5BCEA8B2138A}" type="presParOf" srcId="{4A8599D6-FEDE-4C0D-801A-2D2DFD7A54A7}" destId="{9CB6B583-A9C7-474E-A87C-450552061376}" srcOrd="1" destOrd="0" presId="urn:microsoft.com/office/officeart/2005/8/layout/venn1"/>
    <dgm:cxn modelId="{A4BB9A50-7761-4867-8C89-54CB582A7295}" type="presParOf" srcId="{4A8599D6-FEDE-4C0D-801A-2D2DFD7A54A7}" destId="{D62807B8-7532-4632-A7D3-A43F8D43B57A}" srcOrd="2" destOrd="0" presId="urn:microsoft.com/office/officeart/2005/8/layout/venn1"/>
    <dgm:cxn modelId="{F8D93D70-0441-42F5-8BD6-BAF9710BDBBD}" type="presParOf" srcId="{4A8599D6-FEDE-4C0D-801A-2D2DFD7A54A7}" destId="{BD31FBE8-0C9D-46BB-B2E8-7B5C5E936411}"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B46737-DADE-46F8-8FE9-304D960C068B}"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2D25C87A-95AF-47AB-A23A-BB66E20A2EE8}">
      <dgm:prSet phldrT="[Text]" custT="1"/>
      <dgm:spPr/>
      <dgm:t>
        <a:bodyPr/>
        <a:lstStyle/>
        <a:p>
          <a:pPr>
            <a:spcAft>
              <a:spcPts val="0"/>
            </a:spcAft>
          </a:pPr>
          <a:r>
            <a:rPr lang="en-US" sz="1800" b="1" dirty="0"/>
            <a:t>Data Collection </a:t>
          </a:r>
        </a:p>
        <a:p>
          <a:pPr>
            <a:spcAft>
              <a:spcPct val="35000"/>
            </a:spcAft>
          </a:pPr>
          <a:r>
            <a:rPr lang="en-US" sz="1400" b="0" dirty="0"/>
            <a:t>(e.g., surveys, board performance, ADS Annual Update)</a:t>
          </a:r>
        </a:p>
        <a:p>
          <a:pPr>
            <a:spcAft>
              <a:spcPct val="35000"/>
            </a:spcAft>
          </a:pPr>
          <a:r>
            <a:rPr lang="en-US" sz="1800" dirty="0"/>
            <a:t>January-September</a:t>
          </a:r>
        </a:p>
      </dgm:t>
    </dgm:pt>
    <dgm:pt modelId="{BFECDE82-A9B4-4320-B3C5-3C7D614F995C}" type="parTrans" cxnId="{0835E518-A880-496D-B6FC-CBC4F34BBBF0}">
      <dgm:prSet/>
      <dgm:spPr/>
      <dgm:t>
        <a:bodyPr/>
        <a:lstStyle/>
        <a:p>
          <a:endParaRPr lang="en-US"/>
        </a:p>
      </dgm:t>
    </dgm:pt>
    <dgm:pt modelId="{0871E568-3A34-4E8E-B61B-EFF502240D93}" type="sibTrans" cxnId="{0835E518-A880-496D-B6FC-CBC4F34BBBF0}">
      <dgm:prSet/>
      <dgm:spPr/>
      <dgm:t>
        <a:bodyPr/>
        <a:lstStyle/>
        <a:p>
          <a:endParaRPr lang="en-US"/>
        </a:p>
      </dgm:t>
    </dgm:pt>
    <dgm:pt modelId="{73566D8E-6127-41C7-839B-647151DF42C0}">
      <dgm:prSet phldrT="[Text]" custT="1"/>
      <dgm:spPr/>
      <dgm:t>
        <a:bodyPr/>
        <a:lstStyle/>
        <a:p>
          <a:r>
            <a:rPr lang="en-US" sz="1800" b="1" dirty="0"/>
            <a:t>RC Executive Committee Review</a:t>
          </a:r>
        </a:p>
      </dgm:t>
    </dgm:pt>
    <dgm:pt modelId="{7B7AE503-FFF2-43AB-BF10-B74FDD766163}" type="parTrans" cxnId="{3A0067F3-E8E9-4BD5-BE31-FC633CE60E67}">
      <dgm:prSet/>
      <dgm:spPr/>
      <dgm:t>
        <a:bodyPr/>
        <a:lstStyle/>
        <a:p>
          <a:endParaRPr lang="en-US"/>
        </a:p>
      </dgm:t>
    </dgm:pt>
    <dgm:pt modelId="{D584BA7A-49F7-4FE8-B18E-10F1DF6D3C76}" type="sibTrans" cxnId="{3A0067F3-E8E9-4BD5-BE31-FC633CE60E67}">
      <dgm:prSet/>
      <dgm:spPr/>
      <dgm:t>
        <a:bodyPr/>
        <a:lstStyle/>
        <a:p>
          <a:endParaRPr lang="en-US"/>
        </a:p>
      </dgm:t>
    </dgm:pt>
    <dgm:pt modelId="{20FC8ABA-3DAE-4EB0-A4BE-C07C5C99CD2C}">
      <dgm:prSet phldrT="[Text]" custT="1"/>
      <dgm:spPr/>
      <dgm:t>
        <a:bodyPr/>
        <a:lstStyle/>
        <a:p>
          <a:r>
            <a:rPr lang="en-US" sz="1800" b="1" dirty="0"/>
            <a:t>RC Review &amp; Decision</a:t>
          </a:r>
        </a:p>
        <a:p>
          <a:r>
            <a:rPr lang="en-US" sz="1800" dirty="0"/>
            <a:t>January or April meeting</a:t>
          </a:r>
        </a:p>
      </dgm:t>
    </dgm:pt>
    <dgm:pt modelId="{1786C853-74A6-4A2A-8B70-EF84CBC36EB3}" type="parTrans" cxnId="{69EDA637-A60C-4969-BC3E-21EF6133CDAE}">
      <dgm:prSet/>
      <dgm:spPr/>
      <dgm:t>
        <a:bodyPr/>
        <a:lstStyle/>
        <a:p>
          <a:endParaRPr lang="en-US"/>
        </a:p>
      </dgm:t>
    </dgm:pt>
    <dgm:pt modelId="{9B984044-78ED-4F74-A4A9-22264C760E87}" type="sibTrans" cxnId="{69EDA637-A60C-4969-BC3E-21EF6133CDAE}">
      <dgm:prSet/>
      <dgm:spPr/>
      <dgm:t>
        <a:bodyPr/>
        <a:lstStyle/>
        <a:p>
          <a:endParaRPr lang="en-US"/>
        </a:p>
      </dgm:t>
    </dgm:pt>
    <dgm:pt modelId="{6BA6875D-6269-4796-AB23-576963393821}">
      <dgm:prSet custT="1"/>
      <dgm:spPr/>
      <dgm:t>
        <a:bodyPr/>
        <a:lstStyle/>
        <a:p>
          <a:r>
            <a:rPr lang="en-US" sz="1600" b="1" dirty="0"/>
            <a:t>Program Notification</a:t>
          </a:r>
        </a:p>
        <a:p>
          <a:r>
            <a:rPr lang="en-US" sz="1800" b="0" dirty="0"/>
            <a:t>Post meeting</a:t>
          </a:r>
        </a:p>
      </dgm:t>
    </dgm:pt>
    <dgm:pt modelId="{E15FA2F4-03C6-4ED6-A765-171A9A38353B}" type="parTrans" cxnId="{A95E6EE4-5E0E-44E5-869C-E7E922663910}">
      <dgm:prSet/>
      <dgm:spPr/>
      <dgm:t>
        <a:bodyPr/>
        <a:lstStyle/>
        <a:p>
          <a:endParaRPr lang="en-US"/>
        </a:p>
      </dgm:t>
    </dgm:pt>
    <dgm:pt modelId="{E14D32FF-678C-4CD5-B975-E15445578BA7}" type="sibTrans" cxnId="{A95E6EE4-5E0E-44E5-869C-E7E922663910}">
      <dgm:prSet/>
      <dgm:spPr/>
      <dgm:t>
        <a:bodyPr/>
        <a:lstStyle/>
        <a:p>
          <a:endParaRPr lang="en-US"/>
        </a:p>
      </dgm:t>
    </dgm:pt>
    <dgm:pt modelId="{85137BC7-D28B-4BAE-B399-25037F981929}" type="pres">
      <dgm:prSet presAssocID="{9FB46737-DADE-46F8-8FE9-304D960C068B}" presName="Name0" presStyleCnt="0">
        <dgm:presLayoutVars>
          <dgm:dir/>
          <dgm:animOne val="branch"/>
          <dgm:animLvl val="lvl"/>
        </dgm:presLayoutVars>
      </dgm:prSet>
      <dgm:spPr/>
    </dgm:pt>
    <dgm:pt modelId="{C43BD189-06DE-4259-9D55-0F80BF88B231}" type="pres">
      <dgm:prSet presAssocID="{2D25C87A-95AF-47AB-A23A-BB66E20A2EE8}" presName="chaos" presStyleCnt="0"/>
      <dgm:spPr/>
    </dgm:pt>
    <dgm:pt modelId="{ECEB5468-8EB0-4EE9-A1F1-D54182503ABA}" type="pres">
      <dgm:prSet presAssocID="{2D25C87A-95AF-47AB-A23A-BB66E20A2EE8}" presName="parTx1" presStyleLbl="revTx" presStyleIdx="0" presStyleCnt="3" custScaleX="117395" custLinFactNeighborX="2018" custLinFactNeighborY="1225"/>
      <dgm:spPr/>
    </dgm:pt>
    <dgm:pt modelId="{DA2A91D6-13B8-424E-9E41-09521328788E}" type="pres">
      <dgm:prSet presAssocID="{2D25C87A-95AF-47AB-A23A-BB66E20A2EE8}" presName="c1" presStyleLbl="node1" presStyleIdx="0" presStyleCnt="19" custLinFactX="-10406" custLinFactY="6784" custLinFactNeighborX="-100000" custLinFactNeighborY="100000"/>
      <dgm:spPr>
        <a:solidFill>
          <a:schemeClr val="tx2"/>
        </a:solidFill>
      </dgm:spPr>
    </dgm:pt>
    <dgm:pt modelId="{21A2F8AD-7D2F-4BEF-AFC0-6F03502B12A7}" type="pres">
      <dgm:prSet presAssocID="{2D25C87A-95AF-47AB-A23A-BB66E20A2EE8}" presName="c2" presStyleLbl="node1" presStyleIdx="1" presStyleCnt="19" custLinFactY="-100000" custLinFactNeighborX="-93811" custLinFactNeighborY="-133212"/>
      <dgm:spPr/>
    </dgm:pt>
    <dgm:pt modelId="{28825FDA-46E5-4F6F-AF6E-1FC612B2EF2E}" type="pres">
      <dgm:prSet presAssocID="{2D25C87A-95AF-47AB-A23A-BB66E20A2EE8}" presName="c3" presStyleLbl="node1" presStyleIdx="2" presStyleCnt="19" custLinFactX="-31434" custLinFactY="-112039" custLinFactNeighborX="-100000" custLinFactNeighborY="-200000"/>
      <dgm:spPr>
        <a:solidFill>
          <a:srgbClr val="E3747D"/>
        </a:solidFill>
      </dgm:spPr>
    </dgm:pt>
    <dgm:pt modelId="{FDB66F34-D607-4413-AA53-14CCF4320C8C}" type="pres">
      <dgm:prSet presAssocID="{2D25C87A-95AF-47AB-A23A-BB66E20A2EE8}" presName="c4" presStyleLbl="node1" presStyleIdx="3" presStyleCnt="19" custLinFactY="-100000" custLinFactNeighborX="-86544" custLinFactNeighborY="-168946"/>
      <dgm:spPr/>
    </dgm:pt>
    <dgm:pt modelId="{176339E3-B1FB-4D79-BD77-05D128F66540}" type="pres">
      <dgm:prSet presAssocID="{2D25C87A-95AF-47AB-A23A-BB66E20A2EE8}" presName="c5" presStyleLbl="node1" presStyleIdx="4" presStyleCnt="19" custLinFactX="124697" custLinFactY="-100000" custLinFactNeighborX="200000" custLinFactNeighborY="-114704"/>
      <dgm:spPr>
        <a:solidFill>
          <a:srgbClr val="E3747D"/>
        </a:solidFill>
      </dgm:spPr>
    </dgm:pt>
    <dgm:pt modelId="{14D2CE79-26A8-4CC9-8AE7-408F9CA45161}" type="pres">
      <dgm:prSet presAssocID="{2D25C87A-95AF-47AB-A23A-BB66E20A2EE8}" presName="c6" presStyleLbl="node1" presStyleIdx="5" presStyleCnt="19" custLinFactY="-22430" custLinFactNeighborX="64130" custLinFactNeighborY="-100000"/>
      <dgm:spPr>
        <a:solidFill>
          <a:schemeClr val="tx2"/>
        </a:solidFill>
      </dgm:spPr>
    </dgm:pt>
    <dgm:pt modelId="{08544AE6-6EA6-4D39-94F8-B26EC4E5026A}" type="pres">
      <dgm:prSet presAssocID="{2D25C87A-95AF-47AB-A23A-BB66E20A2EE8}" presName="c7" presStyleLbl="node1" presStyleIdx="6" presStyleCnt="19" custLinFactY="-60845" custLinFactNeighborX="77945" custLinFactNeighborY="-100000"/>
      <dgm:spPr/>
    </dgm:pt>
    <dgm:pt modelId="{8F0E833F-9EFE-4F60-ABBA-1A53552DCFE8}" type="pres">
      <dgm:prSet presAssocID="{2D25C87A-95AF-47AB-A23A-BB66E20A2EE8}" presName="c8" presStyleLbl="node1" presStyleIdx="7" presStyleCnt="19" custLinFactX="100000" custLinFactY="-100000" custLinFactNeighborX="123470" custLinFactNeighborY="-159785"/>
      <dgm:spPr>
        <a:solidFill>
          <a:schemeClr val="tx2"/>
        </a:solidFill>
      </dgm:spPr>
    </dgm:pt>
    <dgm:pt modelId="{50A0B100-F0CC-4DDE-8D4B-2EBA4B8D647C}" type="pres">
      <dgm:prSet presAssocID="{2D25C87A-95AF-47AB-A23A-BB66E20A2EE8}" presName="c9" presStyleLbl="node1" presStyleIdx="8" presStyleCnt="19" custLinFactX="16599" custLinFactNeighborX="100000" custLinFactNeighborY="-45137"/>
      <dgm:spPr/>
    </dgm:pt>
    <dgm:pt modelId="{9D9F6405-E46F-46B0-BC6C-EB6A2E50C6B3}" type="pres">
      <dgm:prSet presAssocID="{2D25C87A-95AF-47AB-A23A-BB66E20A2EE8}" presName="c10" presStyleLbl="node1" presStyleIdx="9" presStyleCnt="19" custLinFactY="-70989" custLinFactNeighborX="-3026" custLinFactNeighborY="-100000"/>
      <dgm:spPr>
        <a:solidFill>
          <a:srgbClr val="E3747D"/>
        </a:solidFill>
      </dgm:spPr>
    </dgm:pt>
    <dgm:pt modelId="{DB82F4F8-1A09-4E41-9941-20D6E904535F}" type="pres">
      <dgm:prSet presAssocID="{2D25C87A-95AF-47AB-A23A-BB66E20A2EE8}" presName="c11" presStyleLbl="node1" presStyleIdx="10" presStyleCnt="19" custLinFactNeighborX="-14238" custLinFactNeighborY="4270"/>
      <dgm:spPr>
        <a:solidFill>
          <a:srgbClr val="E3747D"/>
        </a:solidFill>
      </dgm:spPr>
    </dgm:pt>
    <dgm:pt modelId="{178C3735-F102-4035-86BA-301EB4708497}" type="pres">
      <dgm:prSet presAssocID="{2D25C87A-95AF-47AB-A23A-BB66E20A2EE8}" presName="c12" presStyleLbl="node1" presStyleIdx="11" presStyleCnt="19" custLinFactNeighborX="-62515" custLinFactNeighborY="12744"/>
      <dgm:spPr/>
    </dgm:pt>
    <dgm:pt modelId="{DADF8928-38D3-44EF-83C1-04FB84E36896}" type="pres">
      <dgm:prSet presAssocID="{2D25C87A-95AF-47AB-A23A-BB66E20A2EE8}" presName="c13" presStyleLbl="node1" presStyleIdx="12" presStyleCnt="19" custLinFactY="2087" custLinFactNeighborX="-64052" custLinFactNeighborY="100000"/>
      <dgm:spPr>
        <a:solidFill>
          <a:srgbClr val="E3747D"/>
        </a:solidFill>
      </dgm:spPr>
    </dgm:pt>
    <dgm:pt modelId="{5EC3C737-9C62-4218-924F-38B259E5EAB1}" type="pres">
      <dgm:prSet presAssocID="{2D25C87A-95AF-47AB-A23A-BB66E20A2EE8}" presName="c14" presStyleLbl="node1" presStyleIdx="13" presStyleCnt="19" custLinFactX="-251595" custLinFactNeighborX="-300000" custLinFactNeighborY="-16438"/>
      <dgm:spPr/>
    </dgm:pt>
    <dgm:pt modelId="{1D58DC59-E2E4-40F6-81E0-B85E8B2C4517}" type="pres">
      <dgm:prSet presAssocID="{2D25C87A-95AF-47AB-A23A-BB66E20A2EE8}" presName="c15" presStyleLbl="node1" presStyleIdx="14" presStyleCnt="19" custLinFactY="100000" custLinFactNeighborX="-90380" custLinFactNeighborY="114725"/>
      <dgm:spPr>
        <a:solidFill>
          <a:schemeClr val="tx2"/>
        </a:solidFill>
      </dgm:spPr>
    </dgm:pt>
    <dgm:pt modelId="{48BCF193-1786-46B7-A939-2E03E716321C}" type="pres">
      <dgm:prSet presAssocID="{2D25C87A-95AF-47AB-A23A-BB66E20A2EE8}" presName="c16" presStyleLbl="node1" presStyleIdx="15" presStyleCnt="19" custLinFactNeighborX="-47695" custLinFactNeighborY="80493"/>
      <dgm:spPr>
        <a:solidFill>
          <a:srgbClr val="E3747D"/>
        </a:solidFill>
      </dgm:spPr>
    </dgm:pt>
    <dgm:pt modelId="{6CE26120-3DCE-4771-AE3D-736C52A25275}" type="pres">
      <dgm:prSet presAssocID="{2D25C87A-95AF-47AB-A23A-BB66E20A2EE8}" presName="c17" presStyleLbl="node1" presStyleIdx="16" presStyleCnt="19" custLinFactY="14337" custLinFactNeighborX="78986" custLinFactNeighborY="100000"/>
      <dgm:spPr/>
    </dgm:pt>
    <dgm:pt modelId="{F5783691-7AC0-48A3-B23D-2E61F4D4363F}" type="pres">
      <dgm:prSet presAssocID="{2D25C87A-95AF-47AB-A23A-BB66E20A2EE8}" presName="c18" presStyleLbl="node1" presStyleIdx="17" presStyleCnt="19" custLinFactNeighborX="38748" custLinFactNeighborY="-81647"/>
      <dgm:spPr>
        <a:solidFill>
          <a:schemeClr val="accent5"/>
        </a:solidFill>
      </dgm:spPr>
    </dgm:pt>
    <dgm:pt modelId="{9A798890-ED13-4BC7-AC6B-4F2699FFC779}" type="pres">
      <dgm:prSet presAssocID="{0871E568-3A34-4E8E-B61B-EFF502240D93}" presName="chevronComposite1" presStyleCnt="0"/>
      <dgm:spPr/>
    </dgm:pt>
    <dgm:pt modelId="{E31AE372-B6DF-40F7-8F55-753E02E6C77F}" type="pres">
      <dgm:prSet presAssocID="{0871E568-3A34-4E8E-B61B-EFF502240D93}" presName="chevron1" presStyleLbl="sibTrans2D1" presStyleIdx="0" presStyleCnt="3" custLinFactNeighborX="29177" custLinFactNeighborY="-652"/>
      <dgm:spPr>
        <a:solidFill>
          <a:srgbClr val="E3747D"/>
        </a:solidFill>
      </dgm:spPr>
    </dgm:pt>
    <dgm:pt modelId="{80B7F546-03C9-4A5D-823A-312227B612BE}" type="pres">
      <dgm:prSet presAssocID="{0871E568-3A34-4E8E-B61B-EFF502240D93}" presName="spChevron1" presStyleCnt="0"/>
      <dgm:spPr/>
    </dgm:pt>
    <dgm:pt modelId="{EBAF1D6A-D239-46DC-853E-355F60975848}" type="pres">
      <dgm:prSet presAssocID="{73566D8E-6127-41C7-839B-647151DF42C0}" presName="middle" presStyleCnt="0"/>
      <dgm:spPr/>
    </dgm:pt>
    <dgm:pt modelId="{FB4E5E2F-82A1-493B-88C2-935E6B3708CD}" type="pres">
      <dgm:prSet presAssocID="{73566D8E-6127-41C7-839B-647151DF42C0}" presName="parTxMid" presStyleLbl="revTx" presStyleIdx="1" presStyleCnt="3" custLinFactNeighborX="5693" custLinFactNeighborY="-1276"/>
      <dgm:spPr/>
    </dgm:pt>
    <dgm:pt modelId="{7BB40BBB-7964-4612-8265-0B9C1F77D75C}" type="pres">
      <dgm:prSet presAssocID="{73566D8E-6127-41C7-839B-647151DF42C0}" presName="spMid" presStyleCnt="0"/>
      <dgm:spPr/>
    </dgm:pt>
    <dgm:pt modelId="{F55786DF-A1BD-4BC0-BCA8-537249F5FF15}" type="pres">
      <dgm:prSet presAssocID="{D584BA7A-49F7-4FE8-B18E-10F1DF6D3C76}" presName="chevronComposite1" presStyleCnt="0"/>
      <dgm:spPr/>
    </dgm:pt>
    <dgm:pt modelId="{BEEDE14C-0C93-4E57-8B6F-4C99884CFBA7}" type="pres">
      <dgm:prSet presAssocID="{D584BA7A-49F7-4FE8-B18E-10F1DF6D3C76}" presName="chevron1" presStyleLbl="sibTrans2D1" presStyleIdx="1" presStyleCnt="3" custLinFactNeighborX="21453" custLinFactNeighborY="2413"/>
      <dgm:spPr>
        <a:solidFill>
          <a:schemeClr val="accent5"/>
        </a:solidFill>
      </dgm:spPr>
    </dgm:pt>
    <dgm:pt modelId="{7FC7697C-E00C-4806-9BB5-4A99BEC21E25}" type="pres">
      <dgm:prSet presAssocID="{D584BA7A-49F7-4FE8-B18E-10F1DF6D3C76}" presName="spChevron1" presStyleCnt="0"/>
      <dgm:spPr/>
    </dgm:pt>
    <dgm:pt modelId="{7E1914CE-0A68-4B10-A262-DBF7AF2FB46D}" type="pres">
      <dgm:prSet presAssocID="{20FC8ABA-3DAE-4EB0-A4BE-C07C5C99CD2C}" presName="middle" presStyleCnt="0"/>
      <dgm:spPr/>
    </dgm:pt>
    <dgm:pt modelId="{59D10694-5E3E-4AC4-A40C-3494353B0F8E}" type="pres">
      <dgm:prSet presAssocID="{20FC8ABA-3DAE-4EB0-A4BE-C07C5C99CD2C}" presName="parTxMid" presStyleLbl="revTx" presStyleIdx="2" presStyleCnt="3" custScaleX="113880" custLinFactNeighborX="4169" custLinFactNeighborY="-2929"/>
      <dgm:spPr/>
    </dgm:pt>
    <dgm:pt modelId="{4FE9E27B-8C11-43A3-BFAB-D542ABA48AF5}" type="pres">
      <dgm:prSet presAssocID="{20FC8ABA-3DAE-4EB0-A4BE-C07C5C99CD2C}" presName="spMid" presStyleCnt="0"/>
      <dgm:spPr/>
    </dgm:pt>
    <dgm:pt modelId="{DB46A6CE-3F05-44F4-8B19-89BD3B37C283}" type="pres">
      <dgm:prSet presAssocID="{9B984044-78ED-4F74-A4A9-22264C760E87}" presName="chevronComposite1" presStyleCnt="0"/>
      <dgm:spPr/>
    </dgm:pt>
    <dgm:pt modelId="{6C7E967A-85B5-45B5-A8A2-E58AF603467A}" type="pres">
      <dgm:prSet presAssocID="{9B984044-78ED-4F74-A4A9-22264C760E87}" presName="chevron1" presStyleLbl="sibTrans2D1" presStyleIdx="2" presStyleCnt="3" custLinFactNeighborX="-16332" custLinFactNeighborY="501"/>
      <dgm:spPr>
        <a:solidFill>
          <a:srgbClr val="E3747D"/>
        </a:solidFill>
      </dgm:spPr>
    </dgm:pt>
    <dgm:pt modelId="{9E9A0BF6-1BB5-4138-96B3-CA50755BD170}" type="pres">
      <dgm:prSet presAssocID="{9B984044-78ED-4F74-A4A9-22264C760E87}" presName="spChevron1" presStyleCnt="0"/>
      <dgm:spPr/>
    </dgm:pt>
    <dgm:pt modelId="{F7043AC0-2CF0-4004-9ED1-E1336C05D5FF}" type="pres">
      <dgm:prSet presAssocID="{6BA6875D-6269-4796-AB23-576963393821}" presName="last" presStyleCnt="0"/>
      <dgm:spPr/>
    </dgm:pt>
    <dgm:pt modelId="{FC39A8A8-09F0-4094-9DCC-F4D07CDE4136}" type="pres">
      <dgm:prSet presAssocID="{6BA6875D-6269-4796-AB23-576963393821}" presName="circleTx" presStyleLbl="node1" presStyleIdx="18" presStyleCnt="19" custScaleX="118025" custScaleY="119184" custLinFactNeighborX="-3430" custLinFactNeighborY="-205"/>
      <dgm:spPr/>
    </dgm:pt>
    <dgm:pt modelId="{DA4CB758-295D-46AC-BF11-3EB8C86AEF91}" type="pres">
      <dgm:prSet presAssocID="{6BA6875D-6269-4796-AB23-576963393821}" presName="spN" presStyleCnt="0"/>
      <dgm:spPr/>
    </dgm:pt>
  </dgm:ptLst>
  <dgm:cxnLst>
    <dgm:cxn modelId="{9BE0C30B-0BD3-43EF-B0EF-53CE9C010AB6}" type="presOf" srcId="{6BA6875D-6269-4796-AB23-576963393821}" destId="{FC39A8A8-09F0-4094-9DCC-F4D07CDE4136}" srcOrd="0" destOrd="0" presId="urn:microsoft.com/office/officeart/2009/3/layout/RandomtoResultProcess"/>
    <dgm:cxn modelId="{0835E518-A880-496D-B6FC-CBC4F34BBBF0}" srcId="{9FB46737-DADE-46F8-8FE9-304D960C068B}" destId="{2D25C87A-95AF-47AB-A23A-BB66E20A2EE8}" srcOrd="0" destOrd="0" parTransId="{BFECDE82-A9B4-4320-B3C5-3C7D614F995C}" sibTransId="{0871E568-3A34-4E8E-B61B-EFF502240D93}"/>
    <dgm:cxn modelId="{69EDA637-A60C-4969-BC3E-21EF6133CDAE}" srcId="{9FB46737-DADE-46F8-8FE9-304D960C068B}" destId="{20FC8ABA-3DAE-4EB0-A4BE-C07C5C99CD2C}" srcOrd="2" destOrd="0" parTransId="{1786C853-74A6-4A2A-8B70-EF84CBC36EB3}" sibTransId="{9B984044-78ED-4F74-A4A9-22264C760E87}"/>
    <dgm:cxn modelId="{63908B74-4079-4BEA-8AD2-4E3560121641}" type="presOf" srcId="{73566D8E-6127-41C7-839B-647151DF42C0}" destId="{FB4E5E2F-82A1-493B-88C2-935E6B3708CD}" srcOrd="0" destOrd="0" presId="urn:microsoft.com/office/officeart/2009/3/layout/RandomtoResultProcess"/>
    <dgm:cxn modelId="{4E1BC4A7-6DEC-41AB-BDA0-4C5C7D97A53D}" type="presOf" srcId="{9FB46737-DADE-46F8-8FE9-304D960C068B}" destId="{85137BC7-D28B-4BAE-B399-25037F981929}" srcOrd="0" destOrd="0" presId="urn:microsoft.com/office/officeart/2009/3/layout/RandomtoResultProcess"/>
    <dgm:cxn modelId="{75CF9CA8-9FCE-4A8A-97B6-20F12176ED5F}" type="presOf" srcId="{2D25C87A-95AF-47AB-A23A-BB66E20A2EE8}" destId="{ECEB5468-8EB0-4EE9-A1F1-D54182503ABA}" srcOrd="0" destOrd="0" presId="urn:microsoft.com/office/officeart/2009/3/layout/RandomtoResultProcess"/>
    <dgm:cxn modelId="{070C84C1-021F-4557-A76E-428F47549A54}" type="presOf" srcId="{20FC8ABA-3DAE-4EB0-A4BE-C07C5C99CD2C}" destId="{59D10694-5E3E-4AC4-A40C-3494353B0F8E}" srcOrd="0" destOrd="0" presId="urn:microsoft.com/office/officeart/2009/3/layout/RandomtoResultProcess"/>
    <dgm:cxn modelId="{A95E6EE4-5E0E-44E5-869C-E7E922663910}" srcId="{9FB46737-DADE-46F8-8FE9-304D960C068B}" destId="{6BA6875D-6269-4796-AB23-576963393821}" srcOrd="3" destOrd="0" parTransId="{E15FA2F4-03C6-4ED6-A765-171A9A38353B}" sibTransId="{E14D32FF-678C-4CD5-B975-E15445578BA7}"/>
    <dgm:cxn modelId="{3A0067F3-E8E9-4BD5-BE31-FC633CE60E67}" srcId="{9FB46737-DADE-46F8-8FE9-304D960C068B}" destId="{73566D8E-6127-41C7-839B-647151DF42C0}" srcOrd="1" destOrd="0" parTransId="{7B7AE503-FFF2-43AB-BF10-B74FDD766163}" sibTransId="{D584BA7A-49F7-4FE8-B18E-10F1DF6D3C76}"/>
    <dgm:cxn modelId="{C211B6E5-3A20-4033-B5C2-15A1A30633FB}" type="presParOf" srcId="{85137BC7-D28B-4BAE-B399-25037F981929}" destId="{C43BD189-06DE-4259-9D55-0F80BF88B231}" srcOrd="0" destOrd="0" presId="urn:microsoft.com/office/officeart/2009/3/layout/RandomtoResultProcess"/>
    <dgm:cxn modelId="{03F0B1CA-10C8-4579-81D2-C3EFB10640EC}" type="presParOf" srcId="{C43BD189-06DE-4259-9D55-0F80BF88B231}" destId="{ECEB5468-8EB0-4EE9-A1F1-D54182503ABA}" srcOrd="0" destOrd="0" presId="urn:microsoft.com/office/officeart/2009/3/layout/RandomtoResultProcess"/>
    <dgm:cxn modelId="{4B160CD7-263E-43FD-B8B5-064B66CCD3BD}" type="presParOf" srcId="{C43BD189-06DE-4259-9D55-0F80BF88B231}" destId="{DA2A91D6-13B8-424E-9E41-09521328788E}" srcOrd="1" destOrd="0" presId="urn:microsoft.com/office/officeart/2009/3/layout/RandomtoResultProcess"/>
    <dgm:cxn modelId="{E015DDFC-E8B2-4D81-BE56-F1CB987DEE44}" type="presParOf" srcId="{C43BD189-06DE-4259-9D55-0F80BF88B231}" destId="{21A2F8AD-7D2F-4BEF-AFC0-6F03502B12A7}" srcOrd="2" destOrd="0" presId="urn:microsoft.com/office/officeart/2009/3/layout/RandomtoResultProcess"/>
    <dgm:cxn modelId="{835C5F01-BC2A-4FB6-B60F-7884CE9B06A0}" type="presParOf" srcId="{C43BD189-06DE-4259-9D55-0F80BF88B231}" destId="{28825FDA-46E5-4F6F-AF6E-1FC612B2EF2E}" srcOrd="3" destOrd="0" presId="urn:microsoft.com/office/officeart/2009/3/layout/RandomtoResultProcess"/>
    <dgm:cxn modelId="{A2880468-DFE8-4182-8A4F-A29EF0A7E385}" type="presParOf" srcId="{C43BD189-06DE-4259-9D55-0F80BF88B231}" destId="{FDB66F34-D607-4413-AA53-14CCF4320C8C}" srcOrd="4" destOrd="0" presId="urn:microsoft.com/office/officeart/2009/3/layout/RandomtoResultProcess"/>
    <dgm:cxn modelId="{C55E27E2-1A06-4502-A21B-F45D566D5487}" type="presParOf" srcId="{C43BD189-06DE-4259-9D55-0F80BF88B231}" destId="{176339E3-B1FB-4D79-BD77-05D128F66540}" srcOrd="5" destOrd="0" presId="urn:microsoft.com/office/officeart/2009/3/layout/RandomtoResultProcess"/>
    <dgm:cxn modelId="{AC69A4B1-9B30-4A52-B37E-3D6D1C520052}" type="presParOf" srcId="{C43BD189-06DE-4259-9D55-0F80BF88B231}" destId="{14D2CE79-26A8-4CC9-8AE7-408F9CA45161}" srcOrd="6" destOrd="0" presId="urn:microsoft.com/office/officeart/2009/3/layout/RandomtoResultProcess"/>
    <dgm:cxn modelId="{372D08DA-0672-416B-B359-1D5AA56FD4E4}" type="presParOf" srcId="{C43BD189-06DE-4259-9D55-0F80BF88B231}" destId="{08544AE6-6EA6-4D39-94F8-B26EC4E5026A}" srcOrd="7" destOrd="0" presId="urn:microsoft.com/office/officeart/2009/3/layout/RandomtoResultProcess"/>
    <dgm:cxn modelId="{ED0B1088-5B8A-4BC0-8876-91518A279FCA}" type="presParOf" srcId="{C43BD189-06DE-4259-9D55-0F80BF88B231}" destId="{8F0E833F-9EFE-4F60-ABBA-1A53552DCFE8}" srcOrd="8" destOrd="0" presId="urn:microsoft.com/office/officeart/2009/3/layout/RandomtoResultProcess"/>
    <dgm:cxn modelId="{DCDC45A1-51C7-4EDD-8E15-68270EAC5857}" type="presParOf" srcId="{C43BD189-06DE-4259-9D55-0F80BF88B231}" destId="{50A0B100-F0CC-4DDE-8D4B-2EBA4B8D647C}" srcOrd="9" destOrd="0" presId="urn:microsoft.com/office/officeart/2009/3/layout/RandomtoResultProcess"/>
    <dgm:cxn modelId="{5E8BEB82-E3DB-489E-9758-6C5B0B795721}" type="presParOf" srcId="{C43BD189-06DE-4259-9D55-0F80BF88B231}" destId="{9D9F6405-E46F-46B0-BC6C-EB6A2E50C6B3}" srcOrd="10" destOrd="0" presId="urn:microsoft.com/office/officeart/2009/3/layout/RandomtoResultProcess"/>
    <dgm:cxn modelId="{05DB8639-75A1-4715-A9C5-DC591337124B}" type="presParOf" srcId="{C43BD189-06DE-4259-9D55-0F80BF88B231}" destId="{DB82F4F8-1A09-4E41-9941-20D6E904535F}" srcOrd="11" destOrd="0" presId="urn:microsoft.com/office/officeart/2009/3/layout/RandomtoResultProcess"/>
    <dgm:cxn modelId="{7087BB82-C824-4CD1-9BBF-5C6542033934}" type="presParOf" srcId="{C43BD189-06DE-4259-9D55-0F80BF88B231}" destId="{178C3735-F102-4035-86BA-301EB4708497}" srcOrd="12" destOrd="0" presId="urn:microsoft.com/office/officeart/2009/3/layout/RandomtoResultProcess"/>
    <dgm:cxn modelId="{3CD9057D-B18E-4AAD-A7CD-EC040D1FCAD9}" type="presParOf" srcId="{C43BD189-06DE-4259-9D55-0F80BF88B231}" destId="{DADF8928-38D3-44EF-83C1-04FB84E36896}" srcOrd="13" destOrd="0" presId="urn:microsoft.com/office/officeart/2009/3/layout/RandomtoResultProcess"/>
    <dgm:cxn modelId="{E6E769B0-375B-4136-B8A0-AE3D2926A199}" type="presParOf" srcId="{C43BD189-06DE-4259-9D55-0F80BF88B231}" destId="{5EC3C737-9C62-4218-924F-38B259E5EAB1}" srcOrd="14" destOrd="0" presId="urn:microsoft.com/office/officeart/2009/3/layout/RandomtoResultProcess"/>
    <dgm:cxn modelId="{63859D26-439E-4590-A4D8-69B5D0BF9ED0}" type="presParOf" srcId="{C43BD189-06DE-4259-9D55-0F80BF88B231}" destId="{1D58DC59-E2E4-40F6-81E0-B85E8B2C4517}" srcOrd="15" destOrd="0" presId="urn:microsoft.com/office/officeart/2009/3/layout/RandomtoResultProcess"/>
    <dgm:cxn modelId="{AB3845C1-7CFB-45B7-A3AF-EB91490EB6F7}" type="presParOf" srcId="{C43BD189-06DE-4259-9D55-0F80BF88B231}" destId="{48BCF193-1786-46B7-A939-2E03E716321C}" srcOrd="16" destOrd="0" presId="urn:microsoft.com/office/officeart/2009/3/layout/RandomtoResultProcess"/>
    <dgm:cxn modelId="{200CD325-B249-49D4-8855-8BE9AA88CFF7}" type="presParOf" srcId="{C43BD189-06DE-4259-9D55-0F80BF88B231}" destId="{6CE26120-3DCE-4771-AE3D-736C52A25275}" srcOrd="17" destOrd="0" presId="urn:microsoft.com/office/officeart/2009/3/layout/RandomtoResultProcess"/>
    <dgm:cxn modelId="{4CC56D45-C8E0-4A44-A894-F7F44AB0A337}" type="presParOf" srcId="{C43BD189-06DE-4259-9D55-0F80BF88B231}" destId="{F5783691-7AC0-48A3-B23D-2E61F4D4363F}" srcOrd="18" destOrd="0" presId="urn:microsoft.com/office/officeart/2009/3/layout/RandomtoResultProcess"/>
    <dgm:cxn modelId="{22DED659-888C-4621-877F-46C8A6532C3F}" type="presParOf" srcId="{85137BC7-D28B-4BAE-B399-25037F981929}" destId="{9A798890-ED13-4BC7-AC6B-4F2699FFC779}" srcOrd="1" destOrd="0" presId="urn:microsoft.com/office/officeart/2009/3/layout/RandomtoResultProcess"/>
    <dgm:cxn modelId="{31E91861-116D-4C9E-9312-625633B7F096}" type="presParOf" srcId="{9A798890-ED13-4BC7-AC6B-4F2699FFC779}" destId="{E31AE372-B6DF-40F7-8F55-753E02E6C77F}" srcOrd="0" destOrd="0" presId="urn:microsoft.com/office/officeart/2009/3/layout/RandomtoResultProcess"/>
    <dgm:cxn modelId="{E8E6B004-7907-4163-972F-EFBBE51CD77E}" type="presParOf" srcId="{9A798890-ED13-4BC7-AC6B-4F2699FFC779}" destId="{80B7F546-03C9-4A5D-823A-312227B612BE}" srcOrd="1" destOrd="0" presId="urn:microsoft.com/office/officeart/2009/3/layout/RandomtoResultProcess"/>
    <dgm:cxn modelId="{F7D72FF7-5BFF-4A71-A990-347B2E501FFF}" type="presParOf" srcId="{85137BC7-D28B-4BAE-B399-25037F981929}" destId="{EBAF1D6A-D239-46DC-853E-355F60975848}" srcOrd="2" destOrd="0" presId="urn:microsoft.com/office/officeart/2009/3/layout/RandomtoResultProcess"/>
    <dgm:cxn modelId="{0BEF2CCA-0640-4D0B-9622-2D651E055584}" type="presParOf" srcId="{EBAF1D6A-D239-46DC-853E-355F60975848}" destId="{FB4E5E2F-82A1-493B-88C2-935E6B3708CD}" srcOrd="0" destOrd="0" presId="urn:microsoft.com/office/officeart/2009/3/layout/RandomtoResultProcess"/>
    <dgm:cxn modelId="{4636337D-0285-42D5-8A6B-5A68F12076DD}" type="presParOf" srcId="{EBAF1D6A-D239-46DC-853E-355F60975848}" destId="{7BB40BBB-7964-4612-8265-0B9C1F77D75C}" srcOrd="1" destOrd="0" presId="urn:microsoft.com/office/officeart/2009/3/layout/RandomtoResultProcess"/>
    <dgm:cxn modelId="{B23F3B87-18F3-4E12-B4C9-9398598CDF60}" type="presParOf" srcId="{85137BC7-D28B-4BAE-B399-25037F981929}" destId="{F55786DF-A1BD-4BC0-BCA8-537249F5FF15}" srcOrd="3" destOrd="0" presId="urn:microsoft.com/office/officeart/2009/3/layout/RandomtoResultProcess"/>
    <dgm:cxn modelId="{6182B572-C173-4B70-B29F-B046305CCCFB}" type="presParOf" srcId="{F55786DF-A1BD-4BC0-BCA8-537249F5FF15}" destId="{BEEDE14C-0C93-4E57-8B6F-4C99884CFBA7}" srcOrd="0" destOrd="0" presId="urn:microsoft.com/office/officeart/2009/3/layout/RandomtoResultProcess"/>
    <dgm:cxn modelId="{7B4BEB6F-85DB-4841-A7F4-D98AEEF941B3}" type="presParOf" srcId="{F55786DF-A1BD-4BC0-BCA8-537249F5FF15}" destId="{7FC7697C-E00C-4806-9BB5-4A99BEC21E25}" srcOrd="1" destOrd="0" presId="urn:microsoft.com/office/officeart/2009/3/layout/RandomtoResultProcess"/>
    <dgm:cxn modelId="{2EE95FC7-228D-488B-B0A6-CB1AC70C8E96}" type="presParOf" srcId="{85137BC7-D28B-4BAE-B399-25037F981929}" destId="{7E1914CE-0A68-4B10-A262-DBF7AF2FB46D}" srcOrd="4" destOrd="0" presId="urn:microsoft.com/office/officeart/2009/3/layout/RandomtoResultProcess"/>
    <dgm:cxn modelId="{B4A09D61-7E6A-4CE1-8228-97C12ECCB299}" type="presParOf" srcId="{7E1914CE-0A68-4B10-A262-DBF7AF2FB46D}" destId="{59D10694-5E3E-4AC4-A40C-3494353B0F8E}" srcOrd="0" destOrd="0" presId="urn:microsoft.com/office/officeart/2009/3/layout/RandomtoResultProcess"/>
    <dgm:cxn modelId="{111CF601-B14D-417C-9952-8AB4445D0622}" type="presParOf" srcId="{7E1914CE-0A68-4B10-A262-DBF7AF2FB46D}" destId="{4FE9E27B-8C11-43A3-BFAB-D542ABA48AF5}" srcOrd="1" destOrd="0" presId="urn:microsoft.com/office/officeart/2009/3/layout/RandomtoResultProcess"/>
    <dgm:cxn modelId="{5DE5D114-8F36-4C08-B1D5-2380A5B07B02}" type="presParOf" srcId="{85137BC7-D28B-4BAE-B399-25037F981929}" destId="{DB46A6CE-3F05-44F4-8B19-89BD3B37C283}" srcOrd="5" destOrd="0" presId="urn:microsoft.com/office/officeart/2009/3/layout/RandomtoResultProcess"/>
    <dgm:cxn modelId="{1B569635-2891-4B1C-98B0-896CDEB24D31}" type="presParOf" srcId="{DB46A6CE-3F05-44F4-8B19-89BD3B37C283}" destId="{6C7E967A-85B5-45B5-A8A2-E58AF603467A}" srcOrd="0" destOrd="0" presId="urn:microsoft.com/office/officeart/2009/3/layout/RandomtoResultProcess"/>
    <dgm:cxn modelId="{47B0631F-4F23-41C3-95AB-01B76A81365E}" type="presParOf" srcId="{DB46A6CE-3F05-44F4-8B19-89BD3B37C283}" destId="{9E9A0BF6-1BB5-4138-96B3-CA50755BD170}" srcOrd="1" destOrd="0" presId="urn:microsoft.com/office/officeart/2009/3/layout/RandomtoResultProcess"/>
    <dgm:cxn modelId="{4AE6420D-BEB9-4F3A-B007-11C171DE7A6C}" type="presParOf" srcId="{85137BC7-D28B-4BAE-B399-25037F981929}" destId="{F7043AC0-2CF0-4004-9ED1-E1336C05D5FF}" srcOrd="6" destOrd="0" presId="urn:microsoft.com/office/officeart/2009/3/layout/RandomtoResultProcess"/>
    <dgm:cxn modelId="{89704A3F-6D62-4F05-BCA1-9060F3014794}" type="presParOf" srcId="{F7043AC0-2CF0-4004-9ED1-E1336C05D5FF}" destId="{FC39A8A8-09F0-4094-9DCC-F4D07CDE4136}" srcOrd="0" destOrd="0" presId="urn:microsoft.com/office/officeart/2009/3/layout/RandomtoResultProcess"/>
    <dgm:cxn modelId="{4D368F14-6FE2-4D11-8406-6CE304C43703}" type="presParOf" srcId="{F7043AC0-2CF0-4004-9ED1-E1336C05D5FF}" destId="{DA4CB758-295D-46AC-BF11-3EB8C86AEF91}"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73237A-17C6-4B05-B196-2AC5A7A043FD}" type="doc">
      <dgm:prSet loTypeId="urn:microsoft.com/office/officeart/2005/8/layout/arrow4" loCatId="relationship" qsTypeId="urn:microsoft.com/office/officeart/2005/8/quickstyle/simple1" qsCatId="simple" csTypeId="urn:microsoft.com/office/officeart/2005/8/colors/accent5_3" csCatId="accent5" phldr="1"/>
      <dgm:spPr/>
      <dgm:t>
        <a:bodyPr/>
        <a:lstStyle/>
        <a:p>
          <a:endParaRPr lang="en-US"/>
        </a:p>
      </dgm:t>
    </dgm:pt>
    <dgm:pt modelId="{D7DE78F6-AD56-49BA-BA61-8D4F8B02766A}">
      <dgm:prSet custT="1"/>
      <dgm:spPr/>
      <dgm:t>
        <a:bodyPr/>
        <a:lstStyle/>
        <a:p>
          <a:pPr rtl="0"/>
          <a:r>
            <a:rPr lang="en-US" sz="3200" dirty="0"/>
            <a:t>All data reviewed will be from the previous academic year </a:t>
          </a:r>
          <a:r>
            <a:rPr lang="en-US" sz="3200" u="sng" dirty="0"/>
            <a:t>except</a:t>
          </a:r>
          <a:r>
            <a:rPr lang="en-US" sz="3200" dirty="0"/>
            <a:t> major changes and response to citations</a:t>
          </a:r>
        </a:p>
      </dgm:t>
    </dgm:pt>
    <dgm:pt modelId="{C37D44DE-7C4C-4C7E-9B17-F68580747ECE}" type="parTrans" cxnId="{5D988680-A7C5-4A1B-8907-49F6480D485A}">
      <dgm:prSet/>
      <dgm:spPr/>
      <dgm:t>
        <a:bodyPr/>
        <a:lstStyle/>
        <a:p>
          <a:endParaRPr lang="en-US"/>
        </a:p>
      </dgm:t>
    </dgm:pt>
    <dgm:pt modelId="{A73C181C-2E88-4DA0-AC35-29A2364DD342}" type="sibTrans" cxnId="{5D988680-A7C5-4A1B-8907-49F6480D485A}">
      <dgm:prSet/>
      <dgm:spPr/>
      <dgm:t>
        <a:bodyPr/>
        <a:lstStyle/>
        <a:p>
          <a:endParaRPr lang="en-US"/>
        </a:p>
      </dgm:t>
    </dgm:pt>
    <dgm:pt modelId="{6EE1DB15-927F-4708-95E2-E68AA587D9ED}" type="pres">
      <dgm:prSet presAssocID="{5E73237A-17C6-4B05-B196-2AC5A7A043FD}" presName="compositeShape" presStyleCnt="0">
        <dgm:presLayoutVars>
          <dgm:chMax val="2"/>
          <dgm:dir/>
          <dgm:resizeHandles val="exact"/>
        </dgm:presLayoutVars>
      </dgm:prSet>
      <dgm:spPr/>
    </dgm:pt>
    <dgm:pt modelId="{C35FB6CC-811D-44C3-88D9-F86CC5AD532F}" type="pres">
      <dgm:prSet presAssocID="{D7DE78F6-AD56-49BA-BA61-8D4F8B02766A}" presName="upArrow" presStyleLbl="node1" presStyleIdx="0" presStyleCnt="1"/>
      <dgm:spPr/>
    </dgm:pt>
    <dgm:pt modelId="{D3B87553-5B80-4208-B50E-1423AB2640DA}" type="pres">
      <dgm:prSet presAssocID="{D7DE78F6-AD56-49BA-BA61-8D4F8B02766A}" presName="upArrowText" presStyleLbl="revTx" presStyleIdx="0" presStyleCnt="1">
        <dgm:presLayoutVars>
          <dgm:chMax val="0"/>
          <dgm:bulletEnabled val="1"/>
        </dgm:presLayoutVars>
      </dgm:prSet>
      <dgm:spPr/>
    </dgm:pt>
  </dgm:ptLst>
  <dgm:cxnLst>
    <dgm:cxn modelId="{5D988680-A7C5-4A1B-8907-49F6480D485A}" srcId="{5E73237A-17C6-4B05-B196-2AC5A7A043FD}" destId="{D7DE78F6-AD56-49BA-BA61-8D4F8B02766A}" srcOrd="0" destOrd="0" parTransId="{C37D44DE-7C4C-4C7E-9B17-F68580747ECE}" sibTransId="{A73C181C-2E88-4DA0-AC35-29A2364DD342}"/>
    <dgm:cxn modelId="{8EF1ACCC-096F-4BBD-97C2-3D7CE717547A}" type="presOf" srcId="{5E73237A-17C6-4B05-B196-2AC5A7A043FD}" destId="{6EE1DB15-927F-4708-95E2-E68AA587D9ED}" srcOrd="0" destOrd="0" presId="urn:microsoft.com/office/officeart/2005/8/layout/arrow4"/>
    <dgm:cxn modelId="{D5F324F8-40BE-4FA1-9ED9-1E9BE96801C0}" type="presOf" srcId="{D7DE78F6-AD56-49BA-BA61-8D4F8B02766A}" destId="{D3B87553-5B80-4208-B50E-1423AB2640DA}" srcOrd="0" destOrd="0" presId="urn:microsoft.com/office/officeart/2005/8/layout/arrow4"/>
    <dgm:cxn modelId="{CD3F7103-B6B8-4EF3-BA5B-9BBB566820B1}" type="presParOf" srcId="{6EE1DB15-927F-4708-95E2-E68AA587D9ED}" destId="{C35FB6CC-811D-44C3-88D9-F86CC5AD532F}" srcOrd="0" destOrd="0" presId="urn:microsoft.com/office/officeart/2005/8/layout/arrow4"/>
    <dgm:cxn modelId="{FFF236A4-3926-42DB-A0B0-55FBEFD7BCAD}" type="presParOf" srcId="{6EE1DB15-927F-4708-95E2-E68AA587D9ED}" destId="{D3B87553-5B80-4208-B50E-1423AB2640DA}"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02F615-F7E4-4823-8CE5-FC26FD434EA8}"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3E2D5820-D46D-4B73-9CA4-5C917288086B}">
      <dgm:prSet phldrT="[Text]" custT="1"/>
      <dgm:spPr/>
      <dgm:t>
        <a:bodyPr/>
        <a:lstStyle/>
        <a:p>
          <a:r>
            <a:rPr lang="en-US" altLang="en-US" sz="2800" b="1" dirty="0">
              <a:ea typeface="MS PGothic" panose="020B0600070205080204" pitchFamily="34" charset="-128"/>
            </a:rPr>
            <a:t>Annual ADS Update </a:t>
          </a:r>
          <a:endParaRPr lang="en-US" sz="2800" b="1" dirty="0"/>
        </a:p>
      </dgm:t>
    </dgm:pt>
    <dgm:pt modelId="{8A5A34FE-E6D2-4363-8CE3-00B821D18B36}" type="parTrans" cxnId="{262C6466-3954-420B-9568-CAE64EEFA384}">
      <dgm:prSet/>
      <dgm:spPr/>
      <dgm:t>
        <a:bodyPr/>
        <a:lstStyle/>
        <a:p>
          <a:endParaRPr lang="en-US"/>
        </a:p>
      </dgm:t>
    </dgm:pt>
    <dgm:pt modelId="{B1C00052-07C2-4429-AD42-A13F197CE0F8}" type="sibTrans" cxnId="{262C6466-3954-420B-9568-CAE64EEFA384}">
      <dgm:prSet/>
      <dgm:spPr/>
      <dgm:t>
        <a:bodyPr/>
        <a:lstStyle/>
        <a:p>
          <a:endParaRPr lang="en-US"/>
        </a:p>
      </dgm:t>
    </dgm:pt>
    <dgm:pt modelId="{3E15D5BB-E205-433B-A377-197CD40989ED}">
      <dgm:prSet phldrT="[Text]" custT="1"/>
      <dgm:spPr/>
      <dgm:t>
        <a:bodyPr/>
        <a:lstStyle/>
        <a:p>
          <a:r>
            <a:rPr lang="en-US" altLang="en-US" sz="1800" dirty="0">
              <a:ea typeface="MS PGothic" panose="020B0600070205080204" pitchFamily="34" charset="-128"/>
            </a:rPr>
            <a:t>Program Changes – Participating site/sponsor</a:t>
          </a:r>
          <a:endParaRPr lang="en-US" sz="1800" dirty="0"/>
        </a:p>
      </dgm:t>
    </dgm:pt>
    <dgm:pt modelId="{980C1250-35E7-4F2E-8DFA-6211E182D84D}" type="parTrans" cxnId="{2069BB26-28E8-442B-8B72-D58E72826059}">
      <dgm:prSet/>
      <dgm:spPr/>
      <dgm:t>
        <a:bodyPr/>
        <a:lstStyle/>
        <a:p>
          <a:endParaRPr lang="en-US"/>
        </a:p>
      </dgm:t>
    </dgm:pt>
    <dgm:pt modelId="{04C589BD-2CA9-4571-A166-59AC02BA2773}" type="sibTrans" cxnId="{2069BB26-28E8-442B-8B72-D58E72826059}">
      <dgm:prSet/>
      <dgm:spPr/>
      <dgm:t>
        <a:bodyPr/>
        <a:lstStyle/>
        <a:p>
          <a:endParaRPr lang="en-US"/>
        </a:p>
      </dgm:t>
    </dgm:pt>
    <dgm:pt modelId="{C2B575FB-318E-4CF7-AF18-3C7441853AE2}">
      <dgm:prSet phldrT="[Text]" custT="1"/>
      <dgm:spPr/>
      <dgm:t>
        <a:bodyPr/>
        <a:lstStyle/>
        <a:p>
          <a:r>
            <a:rPr lang="en-US" altLang="en-US" sz="1800" dirty="0">
              <a:ea typeface="MS PGothic" panose="020B0600070205080204" pitchFamily="34" charset="-128"/>
            </a:rPr>
            <a:t>Program Attrition – Program director/core faculty members/residents</a:t>
          </a:r>
          <a:endParaRPr lang="en-US" sz="1800" dirty="0"/>
        </a:p>
      </dgm:t>
    </dgm:pt>
    <dgm:pt modelId="{EC8C314A-175B-4DBB-B794-69785C2577CE}" type="parTrans" cxnId="{D5B2EB11-BA34-498D-A781-DAB6593AB359}">
      <dgm:prSet/>
      <dgm:spPr/>
      <dgm:t>
        <a:bodyPr/>
        <a:lstStyle/>
        <a:p>
          <a:endParaRPr lang="en-US"/>
        </a:p>
      </dgm:t>
    </dgm:pt>
    <dgm:pt modelId="{86E8798C-3EFD-4EC1-9ADE-D87683551B35}" type="sibTrans" cxnId="{D5B2EB11-BA34-498D-A781-DAB6593AB359}">
      <dgm:prSet/>
      <dgm:spPr/>
      <dgm:t>
        <a:bodyPr/>
        <a:lstStyle/>
        <a:p>
          <a:endParaRPr lang="en-US"/>
        </a:p>
      </dgm:t>
    </dgm:pt>
    <dgm:pt modelId="{07796815-D526-4B3F-ACC7-DDA6CF50DEFA}">
      <dgm:prSet phldrT="[Text]" custT="1"/>
      <dgm:spPr/>
      <dgm:t>
        <a:bodyPr/>
        <a:lstStyle/>
        <a:p>
          <a:r>
            <a:rPr lang="en-US" altLang="en-US" sz="2800" b="1" dirty="0">
              <a:ea typeface="MS PGothic" panose="020B0600070205080204" pitchFamily="34" charset="-128"/>
            </a:rPr>
            <a:t>Case Logs</a:t>
          </a:r>
          <a:endParaRPr lang="en-US" sz="2800" b="1" dirty="0"/>
        </a:p>
      </dgm:t>
    </dgm:pt>
    <dgm:pt modelId="{B147DA61-376E-495B-9B95-D4A8CEF51B49}" type="parTrans" cxnId="{73718810-326B-4CB5-B605-A7D33F47D6E7}">
      <dgm:prSet/>
      <dgm:spPr/>
      <dgm:t>
        <a:bodyPr/>
        <a:lstStyle/>
        <a:p>
          <a:endParaRPr lang="en-US"/>
        </a:p>
      </dgm:t>
    </dgm:pt>
    <dgm:pt modelId="{7CAD5832-A6A1-457C-8F67-35FA909D179E}" type="sibTrans" cxnId="{73718810-326B-4CB5-B605-A7D33F47D6E7}">
      <dgm:prSet/>
      <dgm:spPr/>
      <dgm:t>
        <a:bodyPr/>
        <a:lstStyle/>
        <a:p>
          <a:endParaRPr lang="en-US"/>
        </a:p>
      </dgm:t>
    </dgm:pt>
    <dgm:pt modelId="{92CA776F-2DFF-4192-8DEA-D0918FDE4F42}">
      <dgm:prSet phldrT="[Text]" custT="1"/>
      <dgm:spPr/>
      <dgm:t>
        <a:bodyPr/>
        <a:lstStyle/>
        <a:p>
          <a:r>
            <a:rPr lang="en-US" sz="2800" b="1" dirty="0"/>
            <a:t>Surveys </a:t>
          </a:r>
          <a:r>
            <a:rPr lang="en-US" sz="2000" b="0" dirty="0"/>
            <a:t>(Resident and Faculty)</a:t>
          </a:r>
        </a:p>
      </dgm:t>
    </dgm:pt>
    <dgm:pt modelId="{86EB593E-7169-4CC4-8C1E-913411D5FE8F}" type="parTrans" cxnId="{07E4D0DE-19D7-48B8-B758-E3FE86BB6124}">
      <dgm:prSet/>
      <dgm:spPr/>
      <dgm:t>
        <a:bodyPr/>
        <a:lstStyle/>
        <a:p>
          <a:endParaRPr lang="en-US"/>
        </a:p>
      </dgm:t>
    </dgm:pt>
    <dgm:pt modelId="{8F253876-33CD-4273-863D-36B0EB6C5B2D}" type="sibTrans" cxnId="{07E4D0DE-19D7-48B8-B758-E3FE86BB6124}">
      <dgm:prSet/>
      <dgm:spPr/>
      <dgm:t>
        <a:bodyPr/>
        <a:lstStyle/>
        <a:p>
          <a:endParaRPr lang="en-US"/>
        </a:p>
      </dgm:t>
    </dgm:pt>
    <dgm:pt modelId="{8F8336CB-A221-4A30-BFD7-D6EC30B00A74}">
      <dgm:prSet phldrT="[Text]" custT="1"/>
      <dgm:spPr/>
      <dgm:t>
        <a:bodyPr/>
        <a:lstStyle/>
        <a:p>
          <a:r>
            <a:rPr lang="en-US" altLang="en-US" sz="1800" dirty="0">
              <a:ea typeface="MS PGothic" panose="020B0600070205080204" pitchFamily="34" charset="-128"/>
            </a:rPr>
            <a:t>Scholarly Activity – F</a:t>
          </a:r>
          <a:r>
            <a:rPr lang="en-US" altLang="en-US" sz="2000" dirty="0">
              <a:ea typeface="MS PGothic" panose="020B0600070205080204" pitchFamily="34" charset="-128"/>
            </a:rPr>
            <a:t>aculty members and residents</a:t>
          </a:r>
          <a:endParaRPr lang="en-US" sz="2000" dirty="0"/>
        </a:p>
      </dgm:t>
    </dgm:pt>
    <dgm:pt modelId="{8F079008-592B-4A1F-BFC7-23D3B1BB08C9}" type="parTrans" cxnId="{20BD78C5-2F9F-4915-AF19-C0CDCD74D7DB}">
      <dgm:prSet/>
      <dgm:spPr/>
      <dgm:t>
        <a:bodyPr/>
        <a:lstStyle/>
        <a:p>
          <a:endParaRPr lang="en-US"/>
        </a:p>
      </dgm:t>
    </dgm:pt>
    <dgm:pt modelId="{2E2CBBDE-2C60-42A3-AB2B-C2F0B666B7E5}" type="sibTrans" cxnId="{20BD78C5-2F9F-4915-AF19-C0CDCD74D7DB}">
      <dgm:prSet/>
      <dgm:spPr/>
      <dgm:t>
        <a:bodyPr/>
        <a:lstStyle/>
        <a:p>
          <a:endParaRPr lang="en-US"/>
        </a:p>
      </dgm:t>
    </dgm:pt>
    <dgm:pt modelId="{3BBAB9B5-15B6-4E01-A778-25B04D03A639}">
      <dgm:prSet phldrT="[Text]" custT="1"/>
      <dgm:spPr/>
      <dgm:t>
        <a:bodyPr/>
        <a:lstStyle/>
        <a:p>
          <a:r>
            <a:rPr lang="en-US" altLang="en-US" sz="2000" dirty="0">
              <a:ea typeface="MS PGothic" panose="020B0600070205080204" pitchFamily="34" charset="-128"/>
            </a:rPr>
            <a:t>Major changes and responses to citations</a:t>
          </a:r>
          <a:endParaRPr lang="en-US" sz="2000" dirty="0"/>
        </a:p>
      </dgm:t>
    </dgm:pt>
    <dgm:pt modelId="{BEE427F1-252F-4AF8-8AD5-329DCE2AD354}" type="parTrans" cxnId="{FF925FB5-1860-4909-BD37-9B7539026751}">
      <dgm:prSet/>
      <dgm:spPr/>
      <dgm:t>
        <a:bodyPr/>
        <a:lstStyle/>
        <a:p>
          <a:endParaRPr lang="en-US"/>
        </a:p>
      </dgm:t>
    </dgm:pt>
    <dgm:pt modelId="{03F7CCE7-2AB7-4EA9-B6B9-7F40A05A4906}" type="sibTrans" cxnId="{FF925FB5-1860-4909-BD37-9B7539026751}">
      <dgm:prSet/>
      <dgm:spPr/>
      <dgm:t>
        <a:bodyPr/>
        <a:lstStyle/>
        <a:p>
          <a:endParaRPr lang="en-US"/>
        </a:p>
      </dgm:t>
    </dgm:pt>
    <dgm:pt modelId="{B396CE5C-5BDC-4BA5-A7B7-43195D425901}" type="pres">
      <dgm:prSet presAssocID="{5B02F615-F7E4-4823-8CE5-FC26FD434EA8}" presName="linear" presStyleCnt="0">
        <dgm:presLayoutVars>
          <dgm:dir/>
          <dgm:resizeHandles val="exact"/>
        </dgm:presLayoutVars>
      </dgm:prSet>
      <dgm:spPr/>
    </dgm:pt>
    <dgm:pt modelId="{5AF23712-31AE-4BAE-94C1-6D45C00E1ABA}" type="pres">
      <dgm:prSet presAssocID="{3E2D5820-D46D-4B73-9CA4-5C917288086B}" presName="comp" presStyleCnt="0"/>
      <dgm:spPr/>
    </dgm:pt>
    <dgm:pt modelId="{70564AEB-886A-4E8F-8C9F-E6FCE7DDCB74}" type="pres">
      <dgm:prSet presAssocID="{3E2D5820-D46D-4B73-9CA4-5C917288086B}" presName="box" presStyleLbl="node1" presStyleIdx="0" presStyleCnt="3" custScaleY="225663"/>
      <dgm:spPr/>
    </dgm:pt>
    <dgm:pt modelId="{CF9C40C5-8419-47F7-8560-134490BEDFED}" type="pres">
      <dgm:prSet presAssocID="{3E2D5820-D46D-4B73-9CA4-5C917288086B}" presName="img" presStyleLbl="fgImgPlace1" presStyleIdx="0" presStyleCnt="3" custScaleY="207836"/>
      <dgm:spPr>
        <a:blipFill rotWithShape="1">
          <a:blip xmlns:r="http://schemas.openxmlformats.org/officeDocument/2006/relationships" r:embed="rId1"/>
          <a:stretch>
            <a:fillRect/>
          </a:stretch>
        </a:blipFill>
      </dgm:spPr>
    </dgm:pt>
    <dgm:pt modelId="{E459EE37-347E-4FE5-A3E1-3ECC16FFF192}" type="pres">
      <dgm:prSet presAssocID="{3E2D5820-D46D-4B73-9CA4-5C917288086B}" presName="text" presStyleLbl="node1" presStyleIdx="0" presStyleCnt="3">
        <dgm:presLayoutVars>
          <dgm:bulletEnabled val="1"/>
        </dgm:presLayoutVars>
      </dgm:prSet>
      <dgm:spPr/>
    </dgm:pt>
    <dgm:pt modelId="{CFA93208-BA34-44DE-B54B-DC88B1569F51}" type="pres">
      <dgm:prSet presAssocID="{B1C00052-07C2-4429-AD42-A13F197CE0F8}" presName="spacer" presStyleCnt="0"/>
      <dgm:spPr/>
    </dgm:pt>
    <dgm:pt modelId="{8B43D842-6D3B-4FEF-8989-D48B030BBFDF}" type="pres">
      <dgm:prSet presAssocID="{07796815-D526-4B3F-ACC7-DDA6CF50DEFA}" presName="comp" presStyleCnt="0"/>
      <dgm:spPr/>
    </dgm:pt>
    <dgm:pt modelId="{5E0A1952-90B3-492A-9841-1534690CA882}" type="pres">
      <dgm:prSet presAssocID="{07796815-D526-4B3F-ACC7-DDA6CF50DEFA}" presName="box" presStyleLbl="node1" presStyleIdx="1" presStyleCnt="3" custScaleY="71784" custLinFactNeighborX="-1000" custLinFactNeighborY="1460"/>
      <dgm:spPr/>
    </dgm:pt>
    <dgm:pt modelId="{EB7FB140-068C-4F6E-8A11-27A3DC3D6095}" type="pres">
      <dgm:prSet presAssocID="{07796815-D526-4B3F-ACC7-DDA6CF50DEFA}" presName="img" presStyleLbl="fgImgPlace1" presStyleIdx="1" presStyleCnt="3" custScaleX="78546" custScaleY="106473" custLinFactNeighborX="-5551" custLinFactNeighborY="-2013">
        <dgm:style>
          <a:lnRef idx="2">
            <a:schemeClr val="accent6"/>
          </a:lnRef>
          <a:fillRef idx="1">
            <a:schemeClr val="lt1"/>
          </a:fillRef>
          <a:effectRef idx="0">
            <a:schemeClr val="accent6"/>
          </a:effectRef>
          <a:fontRef idx="minor">
            <a:schemeClr val="dk1"/>
          </a:fontRef>
        </dgm:style>
      </dgm:prSet>
      <dgm:spPr>
        <a:blipFill rotWithShape="1">
          <a:blip xmlns:r="http://schemas.openxmlformats.org/officeDocument/2006/relationships" r:embed="rId2"/>
          <a:stretch>
            <a:fillRect/>
          </a:stretch>
        </a:blipFill>
      </dgm:spPr>
    </dgm:pt>
    <dgm:pt modelId="{8D3898B5-1226-4E23-892D-81EA37695B35}" type="pres">
      <dgm:prSet presAssocID="{07796815-D526-4B3F-ACC7-DDA6CF50DEFA}" presName="text" presStyleLbl="node1" presStyleIdx="1" presStyleCnt="3">
        <dgm:presLayoutVars>
          <dgm:bulletEnabled val="1"/>
        </dgm:presLayoutVars>
      </dgm:prSet>
      <dgm:spPr/>
    </dgm:pt>
    <dgm:pt modelId="{6D6F6927-78F9-4472-8D40-4FA11B8FA971}" type="pres">
      <dgm:prSet presAssocID="{7CAD5832-A6A1-457C-8F67-35FA909D179E}" presName="spacer" presStyleCnt="0"/>
      <dgm:spPr/>
    </dgm:pt>
    <dgm:pt modelId="{CC66AED3-A8C5-4ED1-9886-5306FDEAFE48}" type="pres">
      <dgm:prSet presAssocID="{92CA776F-2DFF-4192-8DEA-D0918FDE4F42}" presName="comp" presStyleCnt="0"/>
      <dgm:spPr/>
    </dgm:pt>
    <dgm:pt modelId="{3D951B55-EC0F-4374-B049-82092EFCE3C0}" type="pres">
      <dgm:prSet presAssocID="{92CA776F-2DFF-4192-8DEA-D0918FDE4F42}" presName="box" presStyleLbl="node1" presStyleIdx="2" presStyleCnt="3" custScaleY="119022" custLinFactNeighborY="923"/>
      <dgm:spPr/>
    </dgm:pt>
    <dgm:pt modelId="{04EACD92-6F22-4D9B-9200-713941EF8DC1}" type="pres">
      <dgm:prSet presAssocID="{92CA776F-2DFF-4192-8DEA-D0918FDE4F42}" presName="img" presStyleLbl="fgImgPlace1" presStyleIdx="2" presStyleCnt="3" custAng="0" custScaleY="148035"/>
      <dgm:spPr>
        <a:blipFill rotWithShape="1">
          <a:blip xmlns:r="http://schemas.openxmlformats.org/officeDocument/2006/relationships" r:embed="rId3"/>
          <a:stretch>
            <a:fillRect/>
          </a:stretch>
        </a:blipFill>
      </dgm:spPr>
    </dgm:pt>
    <dgm:pt modelId="{2A2E8A3E-ABD2-4DAE-AC80-13EC97203E33}" type="pres">
      <dgm:prSet presAssocID="{92CA776F-2DFF-4192-8DEA-D0918FDE4F42}" presName="text" presStyleLbl="node1" presStyleIdx="2" presStyleCnt="3">
        <dgm:presLayoutVars>
          <dgm:bulletEnabled val="1"/>
        </dgm:presLayoutVars>
      </dgm:prSet>
      <dgm:spPr/>
    </dgm:pt>
  </dgm:ptLst>
  <dgm:cxnLst>
    <dgm:cxn modelId="{73718810-326B-4CB5-B605-A7D33F47D6E7}" srcId="{5B02F615-F7E4-4823-8CE5-FC26FD434EA8}" destId="{07796815-D526-4B3F-ACC7-DDA6CF50DEFA}" srcOrd="1" destOrd="0" parTransId="{B147DA61-376E-495B-9B95-D4A8CEF51B49}" sibTransId="{7CAD5832-A6A1-457C-8F67-35FA909D179E}"/>
    <dgm:cxn modelId="{D5B2EB11-BA34-498D-A781-DAB6593AB359}" srcId="{3E2D5820-D46D-4B73-9CA4-5C917288086B}" destId="{C2B575FB-318E-4CF7-AF18-3C7441853AE2}" srcOrd="1" destOrd="0" parTransId="{EC8C314A-175B-4DBB-B794-69785C2577CE}" sibTransId="{86E8798C-3EFD-4EC1-9ADE-D87683551B35}"/>
    <dgm:cxn modelId="{54C95714-4FB8-49B1-81D2-3AD483011AF7}" type="presOf" srcId="{3E2D5820-D46D-4B73-9CA4-5C917288086B}" destId="{E459EE37-347E-4FE5-A3E1-3ECC16FFF192}" srcOrd="1" destOrd="0" presId="urn:microsoft.com/office/officeart/2005/8/layout/vList4"/>
    <dgm:cxn modelId="{C1836421-DFE4-41D3-9DF4-583DA693AD97}" type="presOf" srcId="{3E2D5820-D46D-4B73-9CA4-5C917288086B}" destId="{70564AEB-886A-4E8F-8C9F-E6FCE7DDCB74}" srcOrd="0" destOrd="0" presId="urn:microsoft.com/office/officeart/2005/8/layout/vList4"/>
    <dgm:cxn modelId="{2069BB26-28E8-442B-8B72-D58E72826059}" srcId="{3E2D5820-D46D-4B73-9CA4-5C917288086B}" destId="{3E15D5BB-E205-433B-A377-197CD40989ED}" srcOrd="0" destOrd="0" parTransId="{980C1250-35E7-4F2E-8DFA-6211E182D84D}" sibTransId="{04C589BD-2CA9-4571-A166-59AC02BA2773}"/>
    <dgm:cxn modelId="{D16A9A28-856E-438E-909D-01ACBCC032B4}" type="presOf" srcId="{C2B575FB-318E-4CF7-AF18-3C7441853AE2}" destId="{E459EE37-347E-4FE5-A3E1-3ECC16FFF192}" srcOrd="1" destOrd="2" presId="urn:microsoft.com/office/officeart/2005/8/layout/vList4"/>
    <dgm:cxn modelId="{C8D1F52A-B629-433F-9201-07FA9FC1EBB0}" type="presOf" srcId="{5B02F615-F7E4-4823-8CE5-FC26FD434EA8}" destId="{B396CE5C-5BDC-4BA5-A7B7-43195D425901}" srcOrd="0" destOrd="0" presId="urn:microsoft.com/office/officeart/2005/8/layout/vList4"/>
    <dgm:cxn modelId="{EF8EE52B-1384-4BB4-8A20-559D5FC34E40}" type="presOf" srcId="{92CA776F-2DFF-4192-8DEA-D0918FDE4F42}" destId="{2A2E8A3E-ABD2-4DAE-AC80-13EC97203E33}" srcOrd="1" destOrd="0" presId="urn:microsoft.com/office/officeart/2005/8/layout/vList4"/>
    <dgm:cxn modelId="{FFD9795C-B6CB-46C7-A516-9A9B94948CE5}" type="presOf" srcId="{8F8336CB-A221-4A30-BFD7-D6EC30B00A74}" destId="{E459EE37-347E-4FE5-A3E1-3ECC16FFF192}" srcOrd="1" destOrd="3" presId="urn:microsoft.com/office/officeart/2005/8/layout/vList4"/>
    <dgm:cxn modelId="{C10BFB5D-1F62-436E-AD81-DC73137CE63E}" type="presOf" srcId="{C2B575FB-318E-4CF7-AF18-3C7441853AE2}" destId="{70564AEB-886A-4E8F-8C9F-E6FCE7DDCB74}" srcOrd="0" destOrd="2" presId="urn:microsoft.com/office/officeart/2005/8/layout/vList4"/>
    <dgm:cxn modelId="{A9A95E66-82C3-45BD-98C9-E301B83D1A65}" type="presOf" srcId="{92CA776F-2DFF-4192-8DEA-D0918FDE4F42}" destId="{3D951B55-EC0F-4374-B049-82092EFCE3C0}" srcOrd="0" destOrd="0" presId="urn:microsoft.com/office/officeart/2005/8/layout/vList4"/>
    <dgm:cxn modelId="{262C6466-3954-420B-9568-CAE64EEFA384}" srcId="{5B02F615-F7E4-4823-8CE5-FC26FD434EA8}" destId="{3E2D5820-D46D-4B73-9CA4-5C917288086B}" srcOrd="0" destOrd="0" parTransId="{8A5A34FE-E6D2-4363-8CE3-00B821D18B36}" sibTransId="{B1C00052-07C2-4429-AD42-A13F197CE0F8}"/>
    <dgm:cxn modelId="{8CA831B2-2D16-49C6-BD62-EFDD7FC9CC0E}" type="presOf" srcId="{3E15D5BB-E205-433B-A377-197CD40989ED}" destId="{E459EE37-347E-4FE5-A3E1-3ECC16FFF192}" srcOrd="1" destOrd="1" presId="urn:microsoft.com/office/officeart/2005/8/layout/vList4"/>
    <dgm:cxn modelId="{FF925FB5-1860-4909-BD37-9B7539026751}" srcId="{3E2D5820-D46D-4B73-9CA4-5C917288086B}" destId="{3BBAB9B5-15B6-4E01-A778-25B04D03A639}" srcOrd="3" destOrd="0" parTransId="{BEE427F1-252F-4AF8-8AD5-329DCE2AD354}" sibTransId="{03F7CCE7-2AB7-4EA9-B6B9-7F40A05A4906}"/>
    <dgm:cxn modelId="{A154A6C3-DBE0-49CA-B3E1-4F4C19C29A33}" type="presOf" srcId="{07796815-D526-4B3F-ACC7-DDA6CF50DEFA}" destId="{5E0A1952-90B3-492A-9841-1534690CA882}" srcOrd="0" destOrd="0" presId="urn:microsoft.com/office/officeart/2005/8/layout/vList4"/>
    <dgm:cxn modelId="{20BD78C5-2F9F-4915-AF19-C0CDCD74D7DB}" srcId="{3E2D5820-D46D-4B73-9CA4-5C917288086B}" destId="{8F8336CB-A221-4A30-BFD7-D6EC30B00A74}" srcOrd="2" destOrd="0" parTransId="{8F079008-592B-4A1F-BFC7-23D3B1BB08C9}" sibTransId="{2E2CBBDE-2C60-42A3-AB2B-C2F0B666B7E5}"/>
    <dgm:cxn modelId="{5D750FCB-C6D5-4B8B-854A-851BDDB5CE81}" type="presOf" srcId="{8F8336CB-A221-4A30-BFD7-D6EC30B00A74}" destId="{70564AEB-886A-4E8F-8C9F-E6FCE7DDCB74}" srcOrd="0" destOrd="3" presId="urn:microsoft.com/office/officeart/2005/8/layout/vList4"/>
    <dgm:cxn modelId="{5588FCDC-249E-41D2-8057-264173B59B67}" type="presOf" srcId="{07796815-D526-4B3F-ACC7-DDA6CF50DEFA}" destId="{8D3898B5-1226-4E23-892D-81EA37695B35}" srcOrd="1" destOrd="0" presId="urn:microsoft.com/office/officeart/2005/8/layout/vList4"/>
    <dgm:cxn modelId="{07E4D0DE-19D7-48B8-B758-E3FE86BB6124}" srcId="{5B02F615-F7E4-4823-8CE5-FC26FD434EA8}" destId="{92CA776F-2DFF-4192-8DEA-D0918FDE4F42}" srcOrd="2" destOrd="0" parTransId="{86EB593E-7169-4CC4-8C1E-913411D5FE8F}" sibTransId="{8F253876-33CD-4273-863D-36B0EB6C5B2D}"/>
    <dgm:cxn modelId="{F75EFBDE-9F33-4D48-9391-6763F9C8CC21}" type="presOf" srcId="{3BBAB9B5-15B6-4E01-A778-25B04D03A639}" destId="{70564AEB-886A-4E8F-8C9F-E6FCE7DDCB74}" srcOrd="0" destOrd="4" presId="urn:microsoft.com/office/officeart/2005/8/layout/vList4"/>
    <dgm:cxn modelId="{401039E9-8539-40BC-8CEA-6B44E6F1316D}" type="presOf" srcId="{3E15D5BB-E205-433B-A377-197CD40989ED}" destId="{70564AEB-886A-4E8F-8C9F-E6FCE7DDCB74}" srcOrd="0" destOrd="1" presId="urn:microsoft.com/office/officeart/2005/8/layout/vList4"/>
    <dgm:cxn modelId="{B6ABDCF6-ACE9-4F68-96BF-B5FF3D58BF47}" type="presOf" srcId="{3BBAB9B5-15B6-4E01-A778-25B04D03A639}" destId="{E459EE37-347E-4FE5-A3E1-3ECC16FFF192}" srcOrd="1" destOrd="4" presId="urn:microsoft.com/office/officeart/2005/8/layout/vList4"/>
    <dgm:cxn modelId="{77CB4045-4846-4E21-9B30-CFEFA73A40BC}" type="presParOf" srcId="{B396CE5C-5BDC-4BA5-A7B7-43195D425901}" destId="{5AF23712-31AE-4BAE-94C1-6D45C00E1ABA}" srcOrd="0" destOrd="0" presId="urn:microsoft.com/office/officeart/2005/8/layout/vList4"/>
    <dgm:cxn modelId="{4957835D-A0E9-43C1-9FC6-F9CBEACD24F8}" type="presParOf" srcId="{5AF23712-31AE-4BAE-94C1-6D45C00E1ABA}" destId="{70564AEB-886A-4E8F-8C9F-E6FCE7DDCB74}" srcOrd="0" destOrd="0" presId="urn:microsoft.com/office/officeart/2005/8/layout/vList4"/>
    <dgm:cxn modelId="{8613D8E1-A70F-4677-9777-9112EE02774A}" type="presParOf" srcId="{5AF23712-31AE-4BAE-94C1-6D45C00E1ABA}" destId="{CF9C40C5-8419-47F7-8560-134490BEDFED}" srcOrd="1" destOrd="0" presId="urn:microsoft.com/office/officeart/2005/8/layout/vList4"/>
    <dgm:cxn modelId="{14C6CBF8-3F4C-4771-BFE6-5E2788C7F77B}" type="presParOf" srcId="{5AF23712-31AE-4BAE-94C1-6D45C00E1ABA}" destId="{E459EE37-347E-4FE5-A3E1-3ECC16FFF192}" srcOrd="2" destOrd="0" presId="urn:microsoft.com/office/officeart/2005/8/layout/vList4"/>
    <dgm:cxn modelId="{DFB66FA2-8C00-4D57-B681-8567EDCE2DC5}" type="presParOf" srcId="{B396CE5C-5BDC-4BA5-A7B7-43195D425901}" destId="{CFA93208-BA34-44DE-B54B-DC88B1569F51}" srcOrd="1" destOrd="0" presId="urn:microsoft.com/office/officeart/2005/8/layout/vList4"/>
    <dgm:cxn modelId="{4655A909-5685-4FC6-8CC6-A193EA03FC51}" type="presParOf" srcId="{B396CE5C-5BDC-4BA5-A7B7-43195D425901}" destId="{8B43D842-6D3B-4FEF-8989-D48B030BBFDF}" srcOrd="2" destOrd="0" presId="urn:microsoft.com/office/officeart/2005/8/layout/vList4"/>
    <dgm:cxn modelId="{FBF495CB-50D1-41AF-B00E-5B488084F10A}" type="presParOf" srcId="{8B43D842-6D3B-4FEF-8989-D48B030BBFDF}" destId="{5E0A1952-90B3-492A-9841-1534690CA882}" srcOrd="0" destOrd="0" presId="urn:microsoft.com/office/officeart/2005/8/layout/vList4"/>
    <dgm:cxn modelId="{82762008-32FD-4F4C-AC98-AB4ECC951AED}" type="presParOf" srcId="{8B43D842-6D3B-4FEF-8989-D48B030BBFDF}" destId="{EB7FB140-068C-4F6E-8A11-27A3DC3D6095}" srcOrd="1" destOrd="0" presId="urn:microsoft.com/office/officeart/2005/8/layout/vList4"/>
    <dgm:cxn modelId="{9C0789BD-BC89-4E7B-A67B-F6B4ECA0222C}" type="presParOf" srcId="{8B43D842-6D3B-4FEF-8989-D48B030BBFDF}" destId="{8D3898B5-1226-4E23-892D-81EA37695B35}" srcOrd="2" destOrd="0" presId="urn:microsoft.com/office/officeart/2005/8/layout/vList4"/>
    <dgm:cxn modelId="{2CD87D3A-0D70-414F-969A-41316B78DEE7}" type="presParOf" srcId="{B396CE5C-5BDC-4BA5-A7B7-43195D425901}" destId="{6D6F6927-78F9-4472-8D40-4FA11B8FA971}" srcOrd="3" destOrd="0" presId="urn:microsoft.com/office/officeart/2005/8/layout/vList4"/>
    <dgm:cxn modelId="{44562C8D-2D6F-448E-9F58-C45E0A0DFDD3}" type="presParOf" srcId="{B396CE5C-5BDC-4BA5-A7B7-43195D425901}" destId="{CC66AED3-A8C5-4ED1-9886-5306FDEAFE48}" srcOrd="4" destOrd="0" presId="urn:microsoft.com/office/officeart/2005/8/layout/vList4"/>
    <dgm:cxn modelId="{986FABA1-3346-4B2D-BD7D-C117DDB103DE}" type="presParOf" srcId="{CC66AED3-A8C5-4ED1-9886-5306FDEAFE48}" destId="{3D951B55-EC0F-4374-B049-82092EFCE3C0}" srcOrd="0" destOrd="0" presId="urn:microsoft.com/office/officeart/2005/8/layout/vList4"/>
    <dgm:cxn modelId="{FC6E9A5B-AB29-4F1B-9CC6-D0AF9A0BD3AD}" type="presParOf" srcId="{CC66AED3-A8C5-4ED1-9886-5306FDEAFE48}" destId="{04EACD92-6F22-4D9B-9200-713941EF8DC1}" srcOrd="1" destOrd="0" presId="urn:microsoft.com/office/officeart/2005/8/layout/vList4"/>
    <dgm:cxn modelId="{4ED87762-43CA-4F99-97E1-A9AE41F210E6}" type="presParOf" srcId="{CC66AED3-A8C5-4ED1-9886-5306FDEAFE48}" destId="{2A2E8A3E-ABD2-4DAE-AC80-13EC97203E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02F615-F7E4-4823-8CE5-FC26FD434EA8}"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3E2D5820-D46D-4B73-9CA4-5C917288086B}">
      <dgm:prSet phldrT="[Text]" custT="1"/>
      <dgm:spPr/>
      <dgm:t>
        <a:bodyPr/>
        <a:lstStyle/>
        <a:p>
          <a:r>
            <a:rPr lang="en-US" altLang="en-US" sz="2800" dirty="0">
              <a:ea typeface="MS PGothic" panose="020B0600070205080204" pitchFamily="34" charset="-128"/>
            </a:rPr>
            <a:t>Milestone data NOT available or used for the annual program reviews</a:t>
          </a:r>
          <a:endParaRPr lang="en-US" sz="2800" dirty="0"/>
        </a:p>
      </dgm:t>
    </dgm:pt>
    <dgm:pt modelId="{8A5A34FE-E6D2-4363-8CE3-00B821D18B36}" type="parTrans" cxnId="{262C6466-3954-420B-9568-CAE64EEFA384}">
      <dgm:prSet/>
      <dgm:spPr/>
      <dgm:t>
        <a:bodyPr/>
        <a:lstStyle/>
        <a:p>
          <a:endParaRPr lang="en-US"/>
        </a:p>
      </dgm:t>
    </dgm:pt>
    <dgm:pt modelId="{B1C00052-07C2-4429-AD42-A13F197CE0F8}" type="sibTrans" cxnId="{262C6466-3954-420B-9568-CAE64EEFA384}">
      <dgm:prSet/>
      <dgm:spPr/>
      <dgm:t>
        <a:bodyPr/>
        <a:lstStyle/>
        <a:p>
          <a:endParaRPr lang="en-US"/>
        </a:p>
      </dgm:t>
    </dgm:pt>
    <dgm:pt modelId="{07796815-D526-4B3F-ACC7-DDA6CF50DEFA}">
      <dgm:prSet phldrT="[Text]" custT="1"/>
      <dgm:spPr/>
      <dgm:t>
        <a:bodyPr/>
        <a:lstStyle/>
        <a:p>
          <a:r>
            <a:rPr lang="en-US" sz="3600" dirty="0"/>
            <a:t> Board Scores</a:t>
          </a:r>
        </a:p>
      </dgm:t>
    </dgm:pt>
    <dgm:pt modelId="{B147DA61-376E-495B-9B95-D4A8CEF51B49}" type="parTrans" cxnId="{73718810-326B-4CB5-B605-A7D33F47D6E7}">
      <dgm:prSet/>
      <dgm:spPr/>
      <dgm:t>
        <a:bodyPr/>
        <a:lstStyle/>
        <a:p>
          <a:endParaRPr lang="en-US"/>
        </a:p>
      </dgm:t>
    </dgm:pt>
    <dgm:pt modelId="{7CAD5832-A6A1-457C-8F67-35FA909D179E}" type="sibTrans" cxnId="{73718810-326B-4CB5-B605-A7D33F47D6E7}">
      <dgm:prSet/>
      <dgm:spPr/>
      <dgm:t>
        <a:bodyPr/>
        <a:lstStyle/>
        <a:p>
          <a:endParaRPr lang="en-US"/>
        </a:p>
      </dgm:t>
    </dgm:pt>
    <dgm:pt modelId="{92CA776F-2DFF-4192-8DEA-D0918FDE4F42}">
      <dgm:prSet phldrT="[Text]" custT="1"/>
      <dgm:spPr/>
      <dgm:t>
        <a:bodyPr/>
        <a:lstStyle/>
        <a:p>
          <a:r>
            <a:rPr lang="en-US" sz="3600" dirty="0"/>
            <a:t> Omission of Data</a:t>
          </a:r>
        </a:p>
      </dgm:t>
    </dgm:pt>
    <dgm:pt modelId="{86EB593E-7169-4CC4-8C1E-913411D5FE8F}" type="parTrans" cxnId="{07E4D0DE-19D7-48B8-B758-E3FE86BB6124}">
      <dgm:prSet/>
      <dgm:spPr/>
      <dgm:t>
        <a:bodyPr/>
        <a:lstStyle/>
        <a:p>
          <a:endParaRPr lang="en-US"/>
        </a:p>
      </dgm:t>
    </dgm:pt>
    <dgm:pt modelId="{8F253876-33CD-4273-863D-36B0EB6C5B2D}" type="sibTrans" cxnId="{07E4D0DE-19D7-48B8-B758-E3FE86BB6124}">
      <dgm:prSet/>
      <dgm:spPr/>
      <dgm:t>
        <a:bodyPr/>
        <a:lstStyle/>
        <a:p>
          <a:endParaRPr lang="en-US"/>
        </a:p>
      </dgm:t>
    </dgm:pt>
    <dgm:pt modelId="{B396CE5C-5BDC-4BA5-A7B7-43195D425901}" type="pres">
      <dgm:prSet presAssocID="{5B02F615-F7E4-4823-8CE5-FC26FD434EA8}" presName="linear" presStyleCnt="0">
        <dgm:presLayoutVars>
          <dgm:dir/>
          <dgm:resizeHandles val="exact"/>
        </dgm:presLayoutVars>
      </dgm:prSet>
      <dgm:spPr/>
    </dgm:pt>
    <dgm:pt modelId="{5AF23712-31AE-4BAE-94C1-6D45C00E1ABA}" type="pres">
      <dgm:prSet presAssocID="{3E2D5820-D46D-4B73-9CA4-5C917288086B}" presName="comp" presStyleCnt="0"/>
      <dgm:spPr/>
    </dgm:pt>
    <dgm:pt modelId="{70564AEB-886A-4E8F-8C9F-E6FCE7DDCB74}" type="pres">
      <dgm:prSet presAssocID="{3E2D5820-D46D-4B73-9CA4-5C917288086B}" presName="box" presStyleLbl="node1" presStyleIdx="0" presStyleCnt="3" custScaleY="111501"/>
      <dgm:spPr/>
    </dgm:pt>
    <dgm:pt modelId="{CF9C40C5-8419-47F7-8560-134490BEDFED}" type="pres">
      <dgm:prSet presAssocID="{3E2D5820-D46D-4B73-9CA4-5C917288086B}" presName="img" presStyleLbl="fgImgPlace1" presStyleIdx="0" presStyleCnt="3" custScaleX="63267" custScaleY="98908" custLinFactNeighborX="-13502" custLinFactNeighborY="2315"/>
      <dgm:spPr>
        <a:blipFill rotWithShape="1">
          <a:blip xmlns:r="http://schemas.openxmlformats.org/officeDocument/2006/relationships" r:embed="rId1"/>
          <a:stretch>
            <a:fillRect/>
          </a:stretch>
        </a:blipFill>
      </dgm:spPr>
    </dgm:pt>
    <dgm:pt modelId="{E459EE37-347E-4FE5-A3E1-3ECC16FFF192}" type="pres">
      <dgm:prSet presAssocID="{3E2D5820-D46D-4B73-9CA4-5C917288086B}" presName="text" presStyleLbl="node1" presStyleIdx="0" presStyleCnt="3">
        <dgm:presLayoutVars>
          <dgm:bulletEnabled val="1"/>
        </dgm:presLayoutVars>
      </dgm:prSet>
      <dgm:spPr/>
    </dgm:pt>
    <dgm:pt modelId="{CFA93208-BA34-44DE-B54B-DC88B1569F51}" type="pres">
      <dgm:prSet presAssocID="{B1C00052-07C2-4429-AD42-A13F197CE0F8}" presName="spacer" presStyleCnt="0"/>
      <dgm:spPr/>
    </dgm:pt>
    <dgm:pt modelId="{8B43D842-6D3B-4FEF-8989-D48B030BBFDF}" type="pres">
      <dgm:prSet presAssocID="{07796815-D526-4B3F-ACC7-DDA6CF50DEFA}" presName="comp" presStyleCnt="0"/>
      <dgm:spPr/>
    </dgm:pt>
    <dgm:pt modelId="{5E0A1952-90B3-492A-9841-1534690CA882}" type="pres">
      <dgm:prSet presAssocID="{07796815-D526-4B3F-ACC7-DDA6CF50DEFA}" presName="box" presStyleLbl="node1" presStyleIdx="1" presStyleCnt="3" custScaleY="115819" custLinFactNeighborY="111"/>
      <dgm:spPr/>
    </dgm:pt>
    <dgm:pt modelId="{EB7FB140-068C-4F6E-8A11-27A3DC3D6095}" type="pres">
      <dgm:prSet presAssocID="{07796815-D526-4B3F-ACC7-DDA6CF50DEFA}" presName="img" presStyleLbl="fgImgPlace1" presStyleIdx="1" presStyleCnt="3" custScaleX="88592" custScaleY="99725" custLinFactNeighborX="-6333" custLinFactNeighborY="-1321">
        <dgm:style>
          <a:lnRef idx="2">
            <a:schemeClr val="accent6"/>
          </a:lnRef>
          <a:fillRef idx="1">
            <a:schemeClr val="lt1"/>
          </a:fillRef>
          <a:effectRef idx="0">
            <a:schemeClr val="accent6"/>
          </a:effectRef>
          <a:fontRef idx="minor">
            <a:schemeClr val="dk1"/>
          </a:fontRef>
        </dgm:style>
      </dgm:prSet>
      <dgm:spPr>
        <a:blipFill rotWithShape="1">
          <a:blip xmlns:r="http://schemas.openxmlformats.org/officeDocument/2006/relationships" r:embed="rId2"/>
          <a:stretch>
            <a:fillRect/>
          </a:stretch>
        </a:blipFill>
      </dgm:spPr>
    </dgm:pt>
    <dgm:pt modelId="{8D3898B5-1226-4E23-892D-81EA37695B35}" type="pres">
      <dgm:prSet presAssocID="{07796815-D526-4B3F-ACC7-DDA6CF50DEFA}" presName="text" presStyleLbl="node1" presStyleIdx="1" presStyleCnt="3">
        <dgm:presLayoutVars>
          <dgm:bulletEnabled val="1"/>
        </dgm:presLayoutVars>
      </dgm:prSet>
      <dgm:spPr/>
    </dgm:pt>
    <dgm:pt modelId="{6D6F6927-78F9-4472-8D40-4FA11B8FA971}" type="pres">
      <dgm:prSet presAssocID="{7CAD5832-A6A1-457C-8F67-35FA909D179E}" presName="spacer" presStyleCnt="0"/>
      <dgm:spPr/>
    </dgm:pt>
    <dgm:pt modelId="{CC66AED3-A8C5-4ED1-9886-5306FDEAFE48}" type="pres">
      <dgm:prSet presAssocID="{92CA776F-2DFF-4192-8DEA-D0918FDE4F42}" presName="comp" presStyleCnt="0"/>
      <dgm:spPr/>
    </dgm:pt>
    <dgm:pt modelId="{3D951B55-EC0F-4374-B049-82092EFCE3C0}" type="pres">
      <dgm:prSet presAssocID="{92CA776F-2DFF-4192-8DEA-D0918FDE4F42}" presName="box" presStyleLbl="node1" presStyleIdx="2" presStyleCnt="3"/>
      <dgm:spPr/>
    </dgm:pt>
    <dgm:pt modelId="{04EACD92-6F22-4D9B-9200-713941EF8DC1}" type="pres">
      <dgm:prSet presAssocID="{92CA776F-2DFF-4192-8DEA-D0918FDE4F42}" presName="img" presStyleLbl="fgImgPlace1" presStyleIdx="2" presStyleCnt="3" custScaleX="57360" custScaleY="104218" custLinFactNeighborX="-10549"/>
      <dgm:spPr>
        <a:blipFill rotWithShape="1">
          <a:blip xmlns:r="http://schemas.openxmlformats.org/officeDocument/2006/relationships" r:embed="rId3"/>
          <a:stretch>
            <a:fillRect/>
          </a:stretch>
        </a:blipFill>
      </dgm:spPr>
    </dgm:pt>
    <dgm:pt modelId="{2A2E8A3E-ABD2-4DAE-AC80-13EC97203E33}" type="pres">
      <dgm:prSet presAssocID="{92CA776F-2DFF-4192-8DEA-D0918FDE4F42}" presName="text" presStyleLbl="node1" presStyleIdx="2" presStyleCnt="3">
        <dgm:presLayoutVars>
          <dgm:bulletEnabled val="1"/>
        </dgm:presLayoutVars>
      </dgm:prSet>
      <dgm:spPr/>
    </dgm:pt>
  </dgm:ptLst>
  <dgm:cxnLst>
    <dgm:cxn modelId="{962EAD04-F6B4-4303-9C30-61A4633D685F}" type="presOf" srcId="{07796815-D526-4B3F-ACC7-DDA6CF50DEFA}" destId="{8D3898B5-1226-4E23-892D-81EA37695B35}" srcOrd="1" destOrd="0" presId="urn:microsoft.com/office/officeart/2005/8/layout/vList4"/>
    <dgm:cxn modelId="{9065F004-A027-4F51-948B-941561F87357}" type="presOf" srcId="{92CA776F-2DFF-4192-8DEA-D0918FDE4F42}" destId="{3D951B55-EC0F-4374-B049-82092EFCE3C0}" srcOrd="0" destOrd="0" presId="urn:microsoft.com/office/officeart/2005/8/layout/vList4"/>
    <dgm:cxn modelId="{73718810-326B-4CB5-B605-A7D33F47D6E7}" srcId="{5B02F615-F7E4-4823-8CE5-FC26FD434EA8}" destId="{07796815-D526-4B3F-ACC7-DDA6CF50DEFA}" srcOrd="1" destOrd="0" parTransId="{B147DA61-376E-495B-9B95-D4A8CEF51B49}" sibTransId="{7CAD5832-A6A1-457C-8F67-35FA909D179E}"/>
    <dgm:cxn modelId="{262C6466-3954-420B-9568-CAE64EEFA384}" srcId="{5B02F615-F7E4-4823-8CE5-FC26FD434EA8}" destId="{3E2D5820-D46D-4B73-9CA4-5C917288086B}" srcOrd="0" destOrd="0" parTransId="{8A5A34FE-E6D2-4363-8CE3-00B821D18B36}" sibTransId="{B1C00052-07C2-4429-AD42-A13F197CE0F8}"/>
    <dgm:cxn modelId="{9F593668-697D-4F0C-861A-EC3B06008349}" type="presOf" srcId="{92CA776F-2DFF-4192-8DEA-D0918FDE4F42}" destId="{2A2E8A3E-ABD2-4DAE-AC80-13EC97203E33}" srcOrd="1" destOrd="0" presId="urn:microsoft.com/office/officeart/2005/8/layout/vList4"/>
    <dgm:cxn modelId="{CE417959-6CEA-4A2A-AE86-815FD2C4BCE4}" type="presOf" srcId="{3E2D5820-D46D-4B73-9CA4-5C917288086B}" destId="{70564AEB-886A-4E8F-8C9F-E6FCE7DDCB74}" srcOrd="0" destOrd="0" presId="urn:microsoft.com/office/officeart/2005/8/layout/vList4"/>
    <dgm:cxn modelId="{021A34C0-DF28-4217-B37D-714746A3F767}" type="presOf" srcId="{3E2D5820-D46D-4B73-9CA4-5C917288086B}" destId="{E459EE37-347E-4FE5-A3E1-3ECC16FFF192}" srcOrd="1" destOrd="0" presId="urn:microsoft.com/office/officeart/2005/8/layout/vList4"/>
    <dgm:cxn modelId="{F34431C9-A7E4-4816-B107-4F2DA1CACB3B}" type="presOf" srcId="{5B02F615-F7E4-4823-8CE5-FC26FD434EA8}" destId="{B396CE5C-5BDC-4BA5-A7B7-43195D425901}" srcOrd="0" destOrd="0" presId="urn:microsoft.com/office/officeart/2005/8/layout/vList4"/>
    <dgm:cxn modelId="{07E4D0DE-19D7-48B8-B758-E3FE86BB6124}" srcId="{5B02F615-F7E4-4823-8CE5-FC26FD434EA8}" destId="{92CA776F-2DFF-4192-8DEA-D0918FDE4F42}" srcOrd="2" destOrd="0" parTransId="{86EB593E-7169-4CC4-8C1E-913411D5FE8F}" sibTransId="{8F253876-33CD-4273-863D-36B0EB6C5B2D}"/>
    <dgm:cxn modelId="{9B7454EC-590C-40DB-8CEB-E50BDA4FB9A5}" type="presOf" srcId="{07796815-D526-4B3F-ACC7-DDA6CF50DEFA}" destId="{5E0A1952-90B3-492A-9841-1534690CA882}" srcOrd="0" destOrd="0" presId="urn:microsoft.com/office/officeart/2005/8/layout/vList4"/>
    <dgm:cxn modelId="{80129120-E1DF-4096-A351-C060111B700F}" type="presParOf" srcId="{B396CE5C-5BDC-4BA5-A7B7-43195D425901}" destId="{5AF23712-31AE-4BAE-94C1-6D45C00E1ABA}" srcOrd="0" destOrd="0" presId="urn:microsoft.com/office/officeart/2005/8/layout/vList4"/>
    <dgm:cxn modelId="{9A87E717-BAA9-4697-8D27-6A90A0010F4E}" type="presParOf" srcId="{5AF23712-31AE-4BAE-94C1-6D45C00E1ABA}" destId="{70564AEB-886A-4E8F-8C9F-E6FCE7DDCB74}" srcOrd="0" destOrd="0" presId="urn:microsoft.com/office/officeart/2005/8/layout/vList4"/>
    <dgm:cxn modelId="{5B5BB793-6F00-469F-BBEF-311CF36B73EA}" type="presParOf" srcId="{5AF23712-31AE-4BAE-94C1-6D45C00E1ABA}" destId="{CF9C40C5-8419-47F7-8560-134490BEDFED}" srcOrd="1" destOrd="0" presId="urn:microsoft.com/office/officeart/2005/8/layout/vList4"/>
    <dgm:cxn modelId="{3CCDB906-3291-4088-81D3-FEC3B3452207}" type="presParOf" srcId="{5AF23712-31AE-4BAE-94C1-6D45C00E1ABA}" destId="{E459EE37-347E-4FE5-A3E1-3ECC16FFF192}" srcOrd="2" destOrd="0" presId="urn:microsoft.com/office/officeart/2005/8/layout/vList4"/>
    <dgm:cxn modelId="{9101F38C-4FFA-4040-B5AD-11029FCB672A}" type="presParOf" srcId="{B396CE5C-5BDC-4BA5-A7B7-43195D425901}" destId="{CFA93208-BA34-44DE-B54B-DC88B1569F51}" srcOrd="1" destOrd="0" presId="urn:microsoft.com/office/officeart/2005/8/layout/vList4"/>
    <dgm:cxn modelId="{A35FF082-D115-4BCD-92F5-0D06137E7484}" type="presParOf" srcId="{B396CE5C-5BDC-4BA5-A7B7-43195D425901}" destId="{8B43D842-6D3B-4FEF-8989-D48B030BBFDF}" srcOrd="2" destOrd="0" presId="urn:microsoft.com/office/officeart/2005/8/layout/vList4"/>
    <dgm:cxn modelId="{E97D9CE1-0B60-4CAE-A901-27CC8C4EAAAF}" type="presParOf" srcId="{8B43D842-6D3B-4FEF-8989-D48B030BBFDF}" destId="{5E0A1952-90B3-492A-9841-1534690CA882}" srcOrd="0" destOrd="0" presId="urn:microsoft.com/office/officeart/2005/8/layout/vList4"/>
    <dgm:cxn modelId="{ABF9F5CF-FBF6-4EC2-A5B6-B234F8B87231}" type="presParOf" srcId="{8B43D842-6D3B-4FEF-8989-D48B030BBFDF}" destId="{EB7FB140-068C-4F6E-8A11-27A3DC3D6095}" srcOrd="1" destOrd="0" presId="urn:microsoft.com/office/officeart/2005/8/layout/vList4"/>
    <dgm:cxn modelId="{B5E9E342-199C-4164-8D0A-82665E6A9655}" type="presParOf" srcId="{8B43D842-6D3B-4FEF-8989-D48B030BBFDF}" destId="{8D3898B5-1226-4E23-892D-81EA37695B35}" srcOrd="2" destOrd="0" presId="urn:microsoft.com/office/officeart/2005/8/layout/vList4"/>
    <dgm:cxn modelId="{3511BDE7-BE07-48A1-B7A9-2E3C1BC3B4D8}" type="presParOf" srcId="{B396CE5C-5BDC-4BA5-A7B7-43195D425901}" destId="{6D6F6927-78F9-4472-8D40-4FA11B8FA971}" srcOrd="3" destOrd="0" presId="urn:microsoft.com/office/officeart/2005/8/layout/vList4"/>
    <dgm:cxn modelId="{C3234AE4-6AA1-4140-9BA4-7B1616D9E8C1}" type="presParOf" srcId="{B396CE5C-5BDC-4BA5-A7B7-43195D425901}" destId="{CC66AED3-A8C5-4ED1-9886-5306FDEAFE48}" srcOrd="4" destOrd="0" presId="urn:microsoft.com/office/officeart/2005/8/layout/vList4"/>
    <dgm:cxn modelId="{508E458A-3433-49E2-913A-3C603F037324}" type="presParOf" srcId="{CC66AED3-A8C5-4ED1-9886-5306FDEAFE48}" destId="{3D951B55-EC0F-4374-B049-82092EFCE3C0}" srcOrd="0" destOrd="0" presId="urn:microsoft.com/office/officeart/2005/8/layout/vList4"/>
    <dgm:cxn modelId="{F056568F-D5C9-4040-982D-CF3FCB0EACE3}" type="presParOf" srcId="{CC66AED3-A8C5-4ED1-9886-5306FDEAFE48}" destId="{04EACD92-6F22-4D9B-9200-713941EF8DC1}" srcOrd="1" destOrd="0" presId="urn:microsoft.com/office/officeart/2005/8/layout/vList4"/>
    <dgm:cxn modelId="{863D5097-CA7C-400F-86B4-6272A85629F1}" type="presParOf" srcId="{CC66AED3-A8C5-4ED1-9886-5306FDEAFE48}" destId="{2A2E8A3E-ABD2-4DAE-AC80-13EC97203E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2C7A-B2C8-4D3F-8C96-AF6A32C90BBF}">
      <dsp:nvSpPr>
        <dsp:cNvPr id="0" name=""/>
        <dsp:cNvSpPr/>
      </dsp:nvSpPr>
      <dsp:spPr>
        <a:xfrm>
          <a:off x="1583357" y="6063"/>
          <a:ext cx="1818562" cy="181856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C51B0-655E-4D9E-A1D9-9606A9B553D8}">
      <dsp:nvSpPr>
        <dsp:cNvPr id="0" name=""/>
        <dsp:cNvSpPr/>
      </dsp:nvSpPr>
      <dsp:spPr>
        <a:xfrm>
          <a:off x="1970920" y="39362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6501D-01A8-4633-A208-71262DEE6AB1}">
      <dsp:nvSpPr>
        <dsp:cNvPr id="0" name=""/>
        <dsp:cNvSpPr/>
      </dsp:nvSpPr>
      <dsp:spPr>
        <a:xfrm>
          <a:off x="1002014" y="239106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t>Disclosure</a:t>
          </a:r>
          <a:endParaRPr lang="en-US" sz="1600" kern="1200"/>
        </a:p>
      </dsp:txBody>
      <dsp:txXfrm>
        <a:off x="1002014" y="2391064"/>
        <a:ext cx="2981250" cy="720000"/>
      </dsp:txXfrm>
    </dsp:sp>
    <dsp:sp modelId="{B9AEC08B-405A-4570-B909-EC8D0DC10090}">
      <dsp:nvSpPr>
        <dsp:cNvPr id="0" name=""/>
        <dsp:cNvSpPr/>
      </dsp:nvSpPr>
      <dsp:spPr>
        <a:xfrm>
          <a:off x="5086326" y="6063"/>
          <a:ext cx="1818562" cy="181856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322E8-30EB-4400-8D5B-AFD60186963F}">
      <dsp:nvSpPr>
        <dsp:cNvPr id="0" name=""/>
        <dsp:cNvSpPr/>
      </dsp:nvSpPr>
      <dsp:spPr>
        <a:xfrm>
          <a:off x="5473889" y="393626"/>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ABE138-9EBD-42C0-89B8-555A64B2CFF4}">
      <dsp:nvSpPr>
        <dsp:cNvPr id="0" name=""/>
        <dsp:cNvSpPr/>
      </dsp:nvSpPr>
      <dsp:spPr>
        <a:xfrm>
          <a:off x="4504982" y="239106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speakers have no conflicts of interest to report.</a:t>
          </a:r>
        </a:p>
      </dsp:txBody>
      <dsp:txXfrm>
        <a:off x="4504982" y="2391064"/>
        <a:ext cx="29812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F7586-D91D-4705-9CA0-0FC74379C082}">
      <dsp:nvSpPr>
        <dsp:cNvPr id="0" name=""/>
        <dsp:cNvSpPr/>
      </dsp:nvSpPr>
      <dsp:spPr>
        <a:xfrm>
          <a:off x="-4041634" y="-620382"/>
          <a:ext cx="4816246" cy="4816246"/>
        </a:xfrm>
        <a:prstGeom prst="blockArc">
          <a:avLst>
            <a:gd name="adj1" fmla="val 18900000"/>
            <a:gd name="adj2" fmla="val 2700000"/>
            <a:gd name="adj3" fmla="val 44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87540-235F-4ABD-9AF2-488EAF0ADE56}">
      <dsp:nvSpPr>
        <dsp:cNvPr id="0" name=""/>
        <dsp:cNvSpPr/>
      </dsp:nvSpPr>
      <dsp:spPr>
        <a:xfrm>
          <a:off x="498147" y="357548"/>
          <a:ext cx="8036868" cy="71509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t>In June 2020, the ACGME Board approved formation of a special task force to examine the principles that should guide creation of requirements that quantify the effort required to administer the educational program of residents and fellows. </a:t>
          </a:r>
        </a:p>
      </dsp:txBody>
      <dsp:txXfrm>
        <a:off x="498147" y="357548"/>
        <a:ext cx="8036868" cy="715096"/>
      </dsp:txXfrm>
    </dsp:sp>
    <dsp:sp modelId="{F0A686F6-8D70-44DF-ACA3-F7F7A152C032}">
      <dsp:nvSpPr>
        <dsp:cNvPr id="0" name=""/>
        <dsp:cNvSpPr/>
      </dsp:nvSpPr>
      <dsp:spPr>
        <a:xfrm>
          <a:off x="51212" y="268161"/>
          <a:ext cx="893870" cy="8938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AA738-B2E3-482D-9AB6-F53090266F9A}">
      <dsp:nvSpPr>
        <dsp:cNvPr id="0" name=""/>
        <dsp:cNvSpPr/>
      </dsp:nvSpPr>
      <dsp:spPr>
        <a:xfrm>
          <a:off x="758084" y="1319953"/>
          <a:ext cx="7776931" cy="9355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 June 2021, the ACGME Board approved focused revisions to Section II of the Common Program Requirements related to dedicated time for program directors, assistant/associate program directors, program coordinators, and core faculty members.</a:t>
          </a:r>
        </a:p>
        <a:p>
          <a:pPr marL="0" lvl="0" indent="0" algn="l" defTabSz="622300">
            <a:lnSpc>
              <a:spcPct val="90000"/>
            </a:lnSpc>
            <a:spcBef>
              <a:spcPct val="0"/>
            </a:spcBef>
            <a:spcAft>
              <a:spcPct val="35000"/>
            </a:spcAft>
            <a:buNone/>
          </a:pPr>
          <a:endParaRPr lang="en-US" sz="1400" kern="1200" dirty="0"/>
        </a:p>
      </dsp:txBody>
      <dsp:txXfrm>
        <a:off x="758084" y="1319953"/>
        <a:ext cx="7776931" cy="935574"/>
      </dsp:txXfrm>
    </dsp:sp>
    <dsp:sp modelId="{761D18D9-2316-4C69-B19A-FF911E3FCE30}">
      <dsp:nvSpPr>
        <dsp:cNvPr id="0" name=""/>
        <dsp:cNvSpPr/>
      </dsp:nvSpPr>
      <dsp:spPr>
        <a:xfrm>
          <a:off x="311149" y="1340805"/>
          <a:ext cx="893870" cy="8938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51EB6-6151-44D2-A3C2-B9372792637F}">
      <dsp:nvSpPr>
        <dsp:cNvPr id="0" name=""/>
        <dsp:cNvSpPr/>
      </dsp:nvSpPr>
      <dsp:spPr>
        <a:xfrm>
          <a:off x="545618" y="2379160"/>
          <a:ext cx="8036868" cy="1086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08" tIns="30480" rIns="30480" bIns="30480"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500" kern="1200" dirty="0"/>
        </a:p>
        <a:p>
          <a:pPr marL="0" lvl="0" indent="0" algn="l" defTabSz="533400">
            <a:lnSpc>
              <a:spcPct val="90000"/>
            </a:lnSpc>
            <a:spcBef>
              <a:spcPct val="0"/>
            </a:spcBef>
            <a:spcAft>
              <a:spcPct val="35000"/>
            </a:spcAft>
            <a:buNone/>
          </a:pPr>
          <a:r>
            <a:rPr lang="en-US" sz="1500" kern="1200" dirty="0"/>
            <a:t>Review Committees to review existing specialty- and subspecialty-specific requirements and determine whether existing requirements fall within the range of options provided by the guidelines.  </a:t>
          </a:r>
        </a:p>
        <a:p>
          <a:pPr marL="0" lvl="0" indent="0" algn="l" defTabSz="533400">
            <a:lnSpc>
              <a:spcPct val="90000"/>
            </a:lnSpc>
            <a:spcBef>
              <a:spcPct val="0"/>
            </a:spcBef>
            <a:spcAft>
              <a:spcPct val="35000"/>
            </a:spcAft>
            <a:buNone/>
          </a:pPr>
          <a:r>
            <a:rPr lang="en-US" sz="1500" kern="1200" dirty="0">
              <a:effectLst/>
              <a:ea typeface="Times New Roman" panose="02020603050405020304" pitchFamily="18" charset="0"/>
              <a:cs typeface="Times New Roman" panose="02020603050405020304" pitchFamily="18" charset="0"/>
            </a:rPr>
            <a:t>If requirement changes needed related to dedicated time for program leadership and/or program coordinator, focused revision is required.</a:t>
          </a:r>
          <a:endParaRPr lang="en-US" sz="1500" kern="1200" dirty="0"/>
        </a:p>
        <a:p>
          <a:pPr marL="0" lvl="0" indent="0" algn="l" defTabSz="533400">
            <a:lnSpc>
              <a:spcPct val="90000"/>
            </a:lnSpc>
            <a:spcBef>
              <a:spcPct val="0"/>
            </a:spcBef>
            <a:spcAft>
              <a:spcPct val="35000"/>
            </a:spcAft>
            <a:buNone/>
          </a:pPr>
          <a:endParaRPr lang="en-US" sz="2800" kern="1200" dirty="0"/>
        </a:p>
      </dsp:txBody>
      <dsp:txXfrm>
        <a:off x="545618" y="2379160"/>
        <a:ext cx="8036868" cy="1086202"/>
      </dsp:txXfrm>
    </dsp:sp>
    <dsp:sp modelId="{5E595206-0AAF-425E-993E-3D2FA29C41C9}">
      <dsp:nvSpPr>
        <dsp:cNvPr id="0" name=""/>
        <dsp:cNvSpPr/>
      </dsp:nvSpPr>
      <dsp:spPr>
        <a:xfrm>
          <a:off x="51212" y="2413449"/>
          <a:ext cx="893870" cy="8938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9DB67-AE1A-49E2-B903-0C6173F7CE86}">
      <dsp:nvSpPr>
        <dsp:cNvPr id="0" name=""/>
        <dsp:cNvSpPr/>
      </dsp:nvSpPr>
      <dsp:spPr>
        <a:xfrm>
          <a:off x="8289" y="0"/>
          <a:ext cx="8480072" cy="311785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t>Clinical Experience – Case Logs</a:t>
          </a:r>
          <a:endParaRPr lang="en-US" sz="4100" kern="1200" dirty="0"/>
        </a:p>
      </dsp:txBody>
      <dsp:txXfrm>
        <a:off x="8289" y="0"/>
        <a:ext cx="8480072" cy="935355"/>
      </dsp:txXfrm>
    </dsp:sp>
    <dsp:sp modelId="{9913B8CE-922A-4956-A318-A29B46627A5A}">
      <dsp:nvSpPr>
        <dsp:cNvPr id="0" name=""/>
        <dsp:cNvSpPr/>
      </dsp:nvSpPr>
      <dsp:spPr>
        <a:xfrm>
          <a:off x="513729" y="935361"/>
          <a:ext cx="7460903" cy="12554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US" sz="2000" kern="1200" dirty="0"/>
            <a:t>Minimum Number reports for 2020-2021 program graduates will be reviewed</a:t>
          </a:r>
        </a:p>
        <a:p>
          <a:pPr marL="171450" lvl="1" indent="-171450" algn="l" defTabSz="711200">
            <a:lnSpc>
              <a:spcPct val="90000"/>
            </a:lnSpc>
            <a:spcBef>
              <a:spcPct val="0"/>
            </a:spcBef>
            <a:spcAft>
              <a:spcPct val="15000"/>
            </a:spcAft>
            <a:buChar char="•"/>
          </a:pPr>
          <a:r>
            <a:rPr lang="en-US" sz="1600" kern="1200" dirty="0"/>
            <a:t>Graduates expected to comply with minimum number requirements for all categories (core and MSK)</a:t>
          </a:r>
        </a:p>
      </dsp:txBody>
      <dsp:txXfrm>
        <a:off x="550499" y="972131"/>
        <a:ext cx="7387363" cy="1181865"/>
      </dsp:txXfrm>
    </dsp:sp>
    <dsp:sp modelId="{F56B2E74-C3F9-430E-8C39-6E08014C5513}">
      <dsp:nvSpPr>
        <dsp:cNvPr id="0" name=""/>
        <dsp:cNvSpPr/>
      </dsp:nvSpPr>
      <dsp:spPr>
        <a:xfrm>
          <a:off x="545512" y="2343005"/>
          <a:ext cx="7397336" cy="6189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Program Percentile reports reviewed for all core and fellowship programs</a:t>
          </a:r>
        </a:p>
      </dsp:txBody>
      <dsp:txXfrm>
        <a:off x="563640" y="2361133"/>
        <a:ext cx="7361080" cy="5826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C3F4-D80E-444E-A123-16736FA50B50}">
      <dsp:nvSpPr>
        <dsp:cNvPr id="0" name=""/>
        <dsp:cNvSpPr/>
      </dsp:nvSpPr>
      <dsp:spPr>
        <a:xfrm>
          <a:off x="1031410" y="2015"/>
          <a:ext cx="1752451" cy="8762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Resident Scholarly Activity</a:t>
          </a:r>
          <a:endParaRPr lang="en-US" sz="1800" kern="1200" dirty="0"/>
        </a:p>
      </dsp:txBody>
      <dsp:txXfrm>
        <a:off x="1057074" y="27679"/>
        <a:ext cx="1701123" cy="824897"/>
      </dsp:txXfrm>
    </dsp:sp>
    <dsp:sp modelId="{5044FC3E-95DC-46AF-8EDD-56C187E81028}">
      <dsp:nvSpPr>
        <dsp:cNvPr id="0" name=""/>
        <dsp:cNvSpPr/>
      </dsp:nvSpPr>
      <dsp:spPr>
        <a:xfrm>
          <a:off x="1206655" y="878241"/>
          <a:ext cx="175245" cy="723981"/>
        </a:xfrm>
        <a:custGeom>
          <a:avLst/>
          <a:gdLst/>
          <a:ahLst/>
          <a:cxnLst/>
          <a:rect l="0" t="0" r="0" b="0"/>
          <a:pathLst>
            <a:path>
              <a:moveTo>
                <a:pt x="0" y="0"/>
              </a:moveTo>
              <a:lnTo>
                <a:pt x="0" y="723981"/>
              </a:lnTo>
              <a:lnTo>
                <a:pt x="175245" y="7239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40107-6546-46FB-BCA4-12C93D782524}">
      <dsp:nvSpPr>
        <dsp:cNvPr id="0" name=""/>
        <dsp:cNvSpPr/>
      </dsp:nvSpPr>
      <dsp:spPr>
        <a:xfrm>
          <a:off x="1381900" y="1097297"/>
          <a:ext cx="1401960" cy="10098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2020-2021 ADS Update</a:t>
          </a:r>
        </a:p>
      </dsp:txBody>
      <dsp:txXfrm>
        <a:off x="1411477" y="1126874"/>
        <a:ext cx="1342806" cy="950695"/>
      </dsp:txXfrm>
    </dsp:sp>
    <dsp:sp modelId="{CC85C659-D256-492C-B8C3-A7FB341E7620}">
      <dsp:nvSpPr>
        <dsp:cNvPr id="0" name=""/>
        <dsp:cNvSpPr/>
      </dsp:nvSpPr>
      <dsp:spPr>
        <a:xfrm>
          <a:off x="1206655" y="878241"/>
          <a:ext cx="182184" cy="1946153"/>
        </a:xfrm>
        <a:custGeom>
          <a:avLst/>
          <a:gdLst/>
          <a:ahLst/>
          <a:cxnLst/>
          <a:rect l="0" t="0" r="0" b="0"/>
          <a:pathLst>
            <a:path>
              <a:moveTo>
                <a:pt x="0" y="0"/>
              </a:moveTo>
              <a:lnTo>
                <a:pt x="0" y="1946153"/>
              </a:lnTo>
              <a:lnTo>
                <a:pt x="182184" y="19461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13E87-EFBA-4ACE-AD45-95E99DAF82DF}">
      <dsp:nvSpPr>
        <dsp:cNvPr id="0" name=""/>
        <dsp:cNvSpPr/>
      </dsp:nvSpPr>
      <dsp:spPr>
        <a:xfrm>
          <a:off x="1388840" y="2300898"/>
          <a:ext cx="2266942" cy="104699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Residents (all levels) in program </a:t>
          </a:r>
          <a:r>
            <a:rPr lang="en-US" sz="1400" b="1" kern="1200" dirty="0"/>
            <a:t>AY 2020-2021</a:t>
          </a:r>
        </a:p>
        <a:p>
          <a:pPr marL="0" lvl="0" indent="0" algn="ctr" defTabSz="622300">
            <a:lnSpc>
              <a:spcPct val="90000"/>
            </a:lnSpc>
            <a:spcBef>
              <a:spcPct val="0"/>
            </a:spcBef>
            <a:spcAft>
              <a:spcPct val="35000"/>
            </a:spcAft>
            <a:buNone/>
          </a:pPr>
          <a:r>
            <a:rPr lang="en-US" sz="1400" kern="1200" dirty="0"/>
            <a:t>SA completed </a:t>
          </a:r>
          <a:br>
            <a:rPr lang="en-US" sz="1400" kern="1200" dirty="0"/>
          </a:br>
          <a:r>
            <a:rPr lang="en-US" sz="1400" b="1" kern="1200" dirty="0"/>
            <a:t>AY 2019-2020 </a:t>
          </a:r>
          <a:r>
            <a:rPr lang="en-US" sz="1400" kern="1200" dirty="0"/>
            <a:t>reported </a:t>
          </a:r>
        </a:p>
      </dsp:txBody>
      <dsp:txXfrm>
        <a:off x="1419505" y="2331563"/>
        <a:ext cx="2205612" cy="985663"/>
      </dsp:txXfrm>
    </dsp:sp>
    <dsp:sp modelId="{9101C4C2-10AA-48CD-9365-11E340BE6BA2}">
      <dsp:nvSpPr>
        <dsp:cNvPr id="0" name=""/>
        <dsp:cNvSpPr/>
      </dsp:nvSpPr>
      <dsp:spPr>
        <a:xfrm>
          <a:off x="3736466" y="2015"/>
          <a:ext cx="1752451" cy="8762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Faculty Scholarly Activity</a:t>
          </a:r>
          <a:endParaRPr lang="en-US" sz="1800" kern="1200" dirty="0"/>
        </a:p>
      </dsp:txBody>
      <dsp:txXfrm>
        <a:off x="3762130" y="27679"/>
        <a:ext cx="1701123" cy="824897"/>
      </dsp:txXfrm>
    </dsp:sp>
    <dsp:sp modelId="{A984D9CC-4FB7-4D6C-A066-87A80E69F983}">
      <dsp:nvSpPr>
        <dsp:cNvPr id="0" name=""/>
        <dsp:cNvSpPr/>
      </dsp:nvSpPr>
      <dsp:spPr>
        <a:xfrm>
          <a:off x="3911711" y="878241"/>
          <a:ext cx="175245" cy="757203"/>
        </a:xfrm>
        <a:custGeom>
          <a:avLst/>
          <a:gdLst/>
          <a:ahLst/>
          <a:cxnLst/>
          <a:rect l="0" t="0" r="0" b="0"/>
          <a:pathLst>
            <a:path>
              <a:moveTo>
                <a:pt x="0" y="0"/>
              </a:moveTo>
              <a:lnTo>
                <a:pt x="0" y="757203"/>
              </a:lnTo>
              <a:lnTo>
                <a:pt x="175245" y="75720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BD7B2-13E5-4B05-80CC-F31B354729F5}">
      <dsp:nvSpPr>
        <dsp:cNvPr id="0" name=""/>
        <dsp:cNvSpPr/>
      </dsp:nvSpPr>
      <dsp:spPr>
        <a:xfrm>
          <a:off x="4086956" y="1097297"/>
          <a:ext cx="1401960" cy="107629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2020-2021 ADS Update</a:t>
          </a:r>
        </a:p>
      </dsp:txBody>
      <dsp:txXfrm>
        <a:off x="4118480" y="1128821"/>
        <a:ext cx="1338912" cy="1013246"/>
      </dsp:txXfrm>
    </dsp:sp>
    <dsp:sp modelId="{9BE6551F-442E-46C7-BF49-415C41CD4CD4}">
      <dsp:nvSpPr>
        <dsp:cNvPr id="0" name=""/>
        <dsp:cNvSpPr/>
      </dsp:nvSpPr>
      <dsp:spPr>
        <a:xfrm>
          <a:off x="3911711" y="878241"/>
          <a:ext cx="278036" cy="1956191"/>
        </a:xfrm>
        <a:custGeom>
          <a:avLst/>
          <a:gdLst/>
          <a:ahLst/>
          <a:cxnLst/>
          <a:rect l="0" t="0" r="0" b="0"/>
          <a:pathLst>
            <a:path>
              <a:moveTo>
                <a:pt x="0" y="0"/>
              </a:moveTo>
              <a:lnTo>
                <a:pt x="0" y="1956191"/>
              </a:lnTo>
              <a:lnTo>
                <a:pt x="278036" y="195619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965AC-6198-4C7F-932D-EAE7F9525092}">
      <dsp:nvSpPr>
        <dsp:cNvPr id="0" name=""/>
        <dsp:cNvSpPr/>
      </dsp:nvSpPr>
      <dsp:spPr>
        <a:xfrm>
          <a:off x="4189748" y="2396319"/>
          <a:ext cx="1995901" cy="8762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Faculty in program </a:t>
          </a:r>
          <a:br>
            <a:rPr lang="en-US" sz="1400" kern="1200" dirty="0"/>
          </a:br>
          <a:r>
            <a:rPr lang="en-US" sz="1400" b="1" kern="1200" dirty="0"/>
            <a:t>AY 2020-2021</a:t>
          </a:r>
        </a:p>
        <a:p>
          <a:pPr marL="0" lvl="0" indent="0" algn="ctr" defTabSz="622300">
            <a:lnSpc>
              <a:spcPct val="90000"/>
            </a:lnSpc>
            <a:spcBef>
              <a:spcPct val="0"/>
            </a:spcBef>
            <a:spcAft>
              <a:spcPct val="35000"/>
            </a:spcAft>
            <a:buNone/>
          </a:pPr>
          <a:r>
            <a:rPr lang="en-US" sz="1400" kern="1200" dirty="0"/>
            <a:t>SA completed </a:t>
          </a:r>
          <a:br>
            <a:rPr lang="en-US" sz="1400" kern="1200" dirty="0"/>
          </a:br>
          <a:r>
            <a:rPr lang="en-US" sz="1400" b="1" kern="1200" dirty="0"/>
            <a:t>AY 2019-2020 </a:t>
          </a:r>
          <a:r>
            <a:rPr lang="en-US" sz="1400" kern="1200" dirty="0"/>
            <a:t>reported </a:t>
          </a:r>
        </a:p>
      </dsp:txBody>
      <dsp:txXfrm>
        <a:off x="4215412" y="2421983"/>
        <a:ext cx="1944573" cy="824897"/>
      </dsp:txXfrm>
    </dsp:sp>
    <dsp:sp modelId="{FA286B12-E28B-4AF8-B136-4A75B0A2FBDD}">
      <dsp:nvSpPr>
        <dsp:cNvPr id="0" name=""/>
        <dsp:cNvSpPr/>
      </dsp:nvSpPr>
      <dsp:spPr>
        <a:xfrm>
          <a:off x="6170480" y="2015"/>
          <a:ext cx="1752451" cy="8762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Major Changes and Responses to Citations**</a:t>
          </a:r>
        </a:p>
      </dsp:txBody>
      <dsp:txXfrm>
        <a:off x="6196144" y="27679"/>
        <a:ext cx="1701123" cy="824897"/>
      </dsp:txXfrm>
    </dsp:sp>
    <dsp:sp modelId="{CE0B29DD-3E86-41EE-AE21-703C4C65BD79}">
      <dsp:nvSpPr>
        <dsp:cNvPr id="0" name=""/>
        <dsp:cNvSpPr/>
      </dsp:nvSpPr>
      <dsp:spPr>
        <a:xfrm>
          <a:off x="6345725" y="878241"/>
          <a:ext cx="175245" cy="764410"/>
        </a:xfrm>
        <a:custGeom>
          <a:avLst/>
          <a:gdLst/>
          <a:ahLst/>
          <a:cxnLst/>
          <a:rect l="0" t="0" r="0" b="0"/>
          <a:pathLst>
            <a:path>
              <a:moveTo>
                <a:pt x="0" y="0"/>
              </a:moveTo>
              <a:lnTo>
                <a:pt x="0" y="764410"/>
              </a:lnTo>
              <a:lnTo>
                <a:pt x="175245" y="7644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AC3A4-E188-4D29-ADD2-DC0AC42CFB00}">
      <dsp:nvSpPr>
        <dsp:cNvPr id="0" name=""/>
        <dsp:cNvSpPr/>
      </dsp:nvSpPr>
      <dsp:spPr>
        <a:xfrm>
          <a:off x="6520971" y="1097297"/>
          <a:ext cx="1401960" cy="10907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2020-2021 ADS Update</a:t>
          </a:r>
        </a:p>
      </dsp:txBody>
      <dsp:txXfrm>
        <a:off x="6552917" y="1129243"/>
        <a:ext cx="1338068" cy="1026816"/>
      </dsp:txXfrm>
    </dsp:sp>
    <dsp:sp modelId="{2BB77725-C9F7-4CC4-B226-2A9E30299DF2}">
      <dsp:nvSpPr>
        <dsp:cNvPr id="0" name=""/>
        <dsp:cNvSpPr/>
      </dsp:nvSpPr>
      <dsp:spPr>
        <a:xfrm>
          <a:off x="6345725" y="878241"/>
          <a:ext cx="163706" cy="1969395"/>
        </a:xfrm>
        <a:custGeom>
          <a:avLst/>
          <a:gdLst/>
          <a:ahLst/>
          <a:cxnLst/>
          <a:rect l="0" t="0" r="0" b="0"/>
          <a:pathLst>
            <a:path>
              <a:moveTo>
                <a:pt x="0" y="0"/>
              </a:moveTo>
              <a:lnTo>
                <a:pt x="0" y="1969395"/>
              </a:lnTo>
              <a:lnTo>
                <a:pt x="163706" y="19693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9D931-48F2-4583-8597-926EC5C997CE}">
      <dsp:nvSpPr>
        <dsp:cNvPr id="0" name=""/>
        <dsp:cNvSpPr/>
      </dsp:nvSpPr>
      <dsp:spPr>
        <a:xfrm>
          <a:off x="6509432" y="2409524"/>
          <a:ext cx="1591618" cy="8762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Reported Fall 2021</a:t>
          </a:r>
        </a:p>
        <a:p>
          <a:pPr marL="0" lvl="0" indent="0" algn="ctr" defTabSz="622300">
            <a:lnSpc>
              <a:spcPct val="90000"/>
            </a:lnSpc>
            <a:spcBef>
              <a:spcPct val="0"/>
            </a:spcBef>
            <a:spcAft>
              <a:spcPct val="35000"/>
            </a:spcAft>
            <a:buNone/>
          </a:pPr>
          <a:r>
            <a:rPr lang="en-US" sz="1400" kern="1200" dirty="0"/>
            <a:t>Locked approx.</a:t>
          </a:r>
          <a:br>
            <a:rPr lang="en-US" sz="1400" kern="1200" dirty="0"/>
          </a:br>
          <a:r>
            <a:rPr lang="en-US" sz="1400" b="1" kern="1200" dirty="0"/>
            <a:t>October 1, 2021</a:t>
          </a:r>
        </a:p>
      </dsp:txBody>
      <dsp:txXfrm>
        <a:off x="6535096" y="2435188"/>
        <a:ext cx="1540290" cy="824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26AE-24B1-4843-A31C-A073D87D0846}">
      <dsp:nvSpPr>
        <dsp:cNvPr id="0" name=""/>
        <dsp:cNvSpPr/>
      </dsp:nvSpPr>
      <dsp:spPr>
        <a:xfrm>
          <a:off x="454041" y="485"/>
          <a:ext cx="554765" cy="55476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CBDF2EB-1BFE-48A7-94C0-109252D4335E}">
      <dsp:nvSpPr>
        <dsp:cNvPr id="0" name=""/>
        <dsp:cNvSpPr/>
      </dsp:nvSpPr>
      <dsp:spPr>
        <a:xfrm>
          <a:off x="731424" y="485"/>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S. Elizabeth Ames, MD, </a:t>
          </a:r>
          <a:r>
            <a:rPr lang="en-US" sz="1600" b="1" kern="1200" dirty="0"/>
            <a:t>Chair</a:t>
          </a:r>
          <a:endParaRPr lang="en-US" sz="1600" kern="1200" dirty="0"/>
        </a:p>
      </dsp:txBody>
      <dsp:txXfrm>
        <a:off x="731424" y="485"/>
        <a:ext cx="2959877" cy="554765"/>
      </dsp:txXfrm>
    </dsp:sp>
    <dsp:sp modelId="{F651D186-BC57-4161-9EDC-8E6E073710F7}">
      <dsp:nvSpPr>
        <dsp:cNvPr id="0" name=""/>
        <dsp:cNvSpPr/>
      </dsp:nvSpPr>
      <dsp:spPr>
        <a:xfrm>
          <a:off x="454041" y="555250"/>
          <a:ext cx="554765" cy="554765"/>
        </a:xfrm>
        <a:prstGeom prst="ellipse">
          <a:avLst/>
        </a:prstGeom>
        <a:solidFill>
          <a:schemeClr val="accent5">
            <a:alpha val="50000"/>
            <a:hueOff val="249426"/>
            <a:satOff val="-4940"/>
            <a:lumOff val="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C6FDA8D-F159-4203-9273-055520E4434E}">
      <dsp:nvSpPr>
        <dsp:cNvPr id="0" name=""/>
        <dsp:cNvSpPr/>
      </dsp:nvSpPr>
      <dsp:spPr>
        <a:xfrm>
          <a:off x="731424" y="555250"/>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Charles F. Carr, MD, </a:t>
          </a:r>
          <a:r>
            <a:rPr lang="en-US" sz="1600" b="1" kern="1200" dirty="0"/>
            <a:t>Vice Chair</a:t>
          </a:r>
          <a:endParaRPr lang="en-US" sz="1600" kern="1200" dirty="0"/>
        </a:p>
      </dsp:txBody>
      <dsp:txXfrm>
        <a:off x="731424" y="555250"/>
        <a:ext cx="2959877" cy="554765"/>
      </dsp:txXfrm>
    </dsp:sp>
    <dsp:sp modelId="{154D16E3-B96F-4F79-ACAB-6D91BEBF860D}">
      <dsp:nvSpPr>
        <dsp:cNvPr id="0" name=""/>
        <dsp:cNvSpPr/>
      </dsp:nvSpPr>
      <dsp:spPr>
        <a:xfrm>
          <a:off x="454041" y="1110016"/>
          <a:ext cx="554765" cy="554765"/>
        </a:xfrm>
        <a:prstGeom prst="ellipse">
          <a:avLst/>
        </a:prstGeom>
        <a:solidFill>
          <a:schemeClr val="accent5">
            <a:alpha val="50000"/>
            <a:hueOff val="498853"/>
            <a:satOff val="-9880"/>
            <a:lumOff val="1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8109F5-F08E-47AC-95B2-96DF5CD45AB7}">
      <dsp:nvSpPr>
        <dsp:cNvPr id="0" name=""/>
        <dsp:cNvSpPr/>
      </dsp:nvSpPr>
      <dsp:spPr>
        <a:xfrm>
          <a:off x="731424" y="1110016"/>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Courtney E. Baker, MD, Resident Member</a:t>
          </a:r>
        </a:p>
      </dsp:txBody>
      <dsp:txXfrm>
        <a:off x="731424" y="1110016"/>
        <a:ext cx="2959877" cy="554765"/>
      </dsp:txXfrm>
    </dsp:sp>
    <dsp:sp modelId="{D0FEFDB5-930B-4DA2-992D-0F38BA9C02ED}">
      <dsp:nvSpPr>
        <dsp:cNvPr id="0" name=""/>
        <dsp:cNvSpPr/>
      </dsp:nvSpPr>
      <dsp:spPr>
        <a:xfrm>
          <a:off x="454041" y="1664782"/>
          <a:ext cx="554765" cy="554765"/>
        </a:xfrm>
        <a:prstGeom prst="ellipse">
          <a:avLst/>
        </a:prstGeom>
        <a:solidFill>
          <a:schemeClr val="accent5">
            <a:alpha val="50000"/>
            <a:hueOff val="748279"/>
            <a:satOff val="-14821"/>
            <a:lumOff val="2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B386FA7-62DC-4623-9944-A193D5CB7619}">
      <dsp:nvSpPr>
        <dsp:cNvPr id="0" name=""/>
        <dsp:cNvSpPr/>
      </dsp:nvSpPr>
      <dsp:spPr>
        <a:xfrm>
          <a:off x="731424" y="1664782"/>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John Gorczyca, MD</a:t>
          </a:r>
        </a:p>
      </dsp:txBody>
      <dsp:txXfrm>
        <a:off x="731424" y="1664782"/>
        <a:ext cx="2959877" cy="554765"/>
      </dsp:txXfrm>
    </dsp:sp>
    <dsp:sp modelId="{DBB68952-AB48-40ED-B0F9-702775590A46}">
      <dsp:nvSpPr>
        <dsp:cNvPr id="0" name=""/>
        <dsp:cNvSpPr/>
      </dsp:nvSpPr>
      <dsp:spPr>
        <a:xfrm>
          <a:off x="454041" y="2219547"/>
          <a:ext cx="554765" cy="554765"/>
        </a:xfrm>
        <a:prstGeom prst="ellipse">
          <a:avLst/>
        </a:prstGeom>
        <a:solidFill>
          <a:schemeClr val="accent5">
            <a:alpha val="50000"/>
            <a:hueOff val="997705"/>
            <a:satOff val="-19761"/>
            <a:lumOff val="2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76D5D51-D025-4795-B9D2-C4D4AEF89959}">
      <dsp:nvSpPr>
        <dsp:cNvPr id="0" name=""/>
        <dsp:cNvSpPr/>
      </dsp:nvSpPr>
      <dsp:spPr>
        <a:xfrm>
          <a:off x="731424" y="2219547"/>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Ann Van Heest, MD</a:t>
          </a:r>
        </a:p>
      </dsp:txBody>
      <dsp:txXfrm>
        <a:off x="731424" y="2219547"/>
        <a:ext cx="2959877" cy="554765"/>
      </dsp:txXfrm>
    </dsp:sp>
    <dsp:sp modelId="{76FC82B5-B4FB-4E44-BCD4-DE0C1D5D1997}">
      <dsp:nvSpPr>
        <dsp:cNvPr id="0" name=""/>
        <dsp:cNvSpPr/>
      </dsp:nvSpPr>
      <dsp:spPr>
        <a:xfrm>
          <a:off x="454041" y="2774313"/>
          <a:ext cx="554765" cy="554765"/>
        </a:xfrm>
        <a:prstGeom prst="ellipse">
          <a:avLst/>
        </a:prstGeom>
        <a:solidFill>
          <a:schemeClr val="accent5">
            <a:alpha val="50000"/>
            <a:hueOff val="1247131"/>
            <a:satOff val="-24701"/>
            <a:lumOff val="3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99E14EB-9BDE-4D6D-A9B7-669FEC4CD065}">
      <dsp:nvSpPr>
        <dsp:cNvPr id="0" name=""/>
        <dsp:cNvSpPr/>
      </dsp:nvSpPr>
      <dsp:spPr>
        <a:xfrm>
          <a:off x="731424" y="2774313"/>
          <a:ext cx="2959877" cy="55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MaCalus V. Hogan, MD</a:t>
          </a:r>
        </a:p>
      </dsp:txBody>
      <dsp:txXfrm>
        <a:off x="731424" y="2774313"/>
        <a:ext cx="2959877" cy="554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9DA3-FD26-435F-A9F3-78A62A7254EF}">
      <dsp:nvSpPr>
        <dsp:cNvPr id="0" name=""/>
        <dsp:cNvSpPr/>
      </dsp:nvSpPr>
      <dsp:spPr>
        <a:xfrm>
          <a:off x="474538" y="756"/>
          <a:ext cx="562521" cy="56252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CE1C1A-6536-435D-B7A3-207F8066A57E}">
      <dsp:nvSpPr>
        <dsp:cNvPr id="0" name=""/>
        <dsp:cNvSpPr/>
      </dsp:nvSpPr>
      <dsp:spPr>
        <a:xfrm>
          <a:off x="755798" y="756"/>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Daniel E. Krenk, DO</a:t>
          </a:r>
        </a:p>
      </dsp:txBody>
      <dsp:txXfrm>
        <a:off x="755798" y="756"/>
        <a:ext cx="3001259" cy="562521"/>
      </dsp:txXfrm>
    </dsp:sp>
    <dsp:sp modelId="{8B127560-1ABD-4384-868A-5C85DE672C47}">
      <dsp:nvSpPr>
        <dsp:cNvPr id="0" name=""/>
        <dsp:cNvSpPr/>
      </dsp:nvSpPr>
      <dsp:spPr>
        <a:xfrm>
          <a:off x="474538" y="563277"/>
          <a:ext cx="562521" cy="562521"/>
        </a:xfrm>
        <a:prstGeom prst="ellipse">
          <a:avLst/>
        </a:prstGeom>
        <a:solidFill>
          <a:schemeClr val="accent5">
            <a:alpha val="50000"/>
            <a:hueOff val="249426"/>
            <a:satOff val="-4940"/>
            <a:lumOff val="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32A369-CD24-42D5-B29D-0651947DD70F}">
      <dsp:nvSpPr>
        <dsp:cNvPr id="0" name=""/>
        <dsp:cNvSpPr/>
      </dsp:nvSpPr>
      <dsp:spPr>
        <a:xfrm>
          <a:off x="755798" y="563277"/>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Scott E. Porter, MD, MBA</a:t>
          </a:r>
        </a:p>
      </dsp:txBody>
      <dsp:txXfrm>
        <a:off x="755798" y="563277"/>
        <a:ext cx="3001259" cy="562521"/>
      </dsp:txXfrm>
    </dsp:sp>
    <dsp:sp modelId="{9059ECFD-D919-4CC7-B861-4A2C850CA47F}">
      <dsp:nvSpPr>
        <dsp:cNvPr id="0" name=""/>
        <dsp:cNvSpPr/>
      </dsp:nvSpPr>
      <dsp:spPr>
        <a:xfrm>
          <a:off x="474538" y="1125799"/>
          <a:ext cx="562521" cy="562521"/>
        </a:xfrm>
        <a:prstGeom prst="ellipse">
          <a:avLst/>
        </a:prstGeom>
        <a:solidFill>
          <a:schemeClr val="accent5">
            <a:alpha val="50000"/>
            <a:hueOff val="498853"/>
            <a:satOff val="-9880"/>
            <a:lumOff val="1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A4A0C85-81AC-4C7B-8715-B1ABFB2D1840}">
      <dsp:nvSpPr>
        <dsp:cNvPr id="0" name=""/>
        <dsp:cNvSpPr/>
      </dsp:nvSpPr>
      <dsp:spPr>
        <a:xfrm>
          <a:off x="755798" y="1125799"/>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James R. Roberson, MD</a:t>
          </a:r>
        </a:p>
      </dsp:txBody>
      <dsp:txXfrm>
        <a:off x="755798" y="1125799"/>
        <a:ext cx="3001259" cy="562521"/>
      </dsp:txXfrm>
    </dsp:sp>
    <dsp:sp modelId="{D1815A72-11C1-4E32-A60D-976CE18D1DF1}">
      <dsp:nvSpPr>
        <dsp:cNvPr id="0" name=""/>
        <dsp:cNvSpPr/>
      </dsp:nvSpPr>
      <dsp:spPr>
        <a:xfrm>
          <a:off x="474538" y="1688321"/>
          <a:ext cx="562521" cy="562521"/>
        </a:xfrm>
        <a:prstGeom prst="ellipse">
          <a:avLst/>
        </a:prstGeom>
        <a:solidFill>
          <a:schemeClr val="accent5">
            <a:alpha val="50000"/>
            <a:hueOff val="748279"/>
            <a:satOff val="-14821"/>
            <a:lumOff val="2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1BD0A87-3A42-4E83-99FF-AAFA68B45BFD}">
      <dsp:nvSpPr>
        <dsp:cNvPr id="0" name=""/>
        <dsp:cNvSpPr/>
      </dsp:nvSpPr>
      <dsp:spPr>
        <a:xfrm>
          <a:off x="755798" y="1688321"/>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Kimberly J. Templeton, MD</a:t>
          </a:r>
        </a:p>
      </dsp:txBody>
      <dsp:txXfrm>
        <a:off x="755798" y="1688321"/>
        <a:ext cx="3001259" cy="562521"/>
      </dsp:txXfrm>
    </dsp:sp>
    <dsp:sp modelId="{AFBFFAD9-3A85-463D-9F87-D04E1D09F907}">
      <dsp:nvSpPr>
        <dsp:cNvPr id="0" name=""/>
        <dsp:cNvSpPr/>
      </dsp:nvSpPr>
      <dsp:spPr>
        <a:xfrm>
          <a:off x="474538" y="2250843"/>
          <a:ext cx="562521" cy="562521"/>
        </a:xfrm>
        <a:prstGeom prst="ellipse">
          <a:avLst/>
        </a:prstGeom>
        <a:solidFill>
          <a:schemeClr val="accent5">
            <a:alpha val="50000"/>
            <a:hueOff val="997705"/>
            <a:satOff val="-19761"/>
            <a:lumOff val="2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DEC78AE-4896-49CE-AB2A-284E1E553DA9}">
      <dsp:nvSpPr>
        <dsp:cNvPr id="0" name=""/>
        <dsp:cNvSpPr/>
      </dsp:nvSpPr>
      <dsp:spPr>
        <a:xfrm>
          <a:off x="755798" y="2250843"/>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Montri Daniel Wongworawat, MD</a:t>
          </a:r>
        </a:p>
      </dsp:txBody>
      <dsp:txXfrm>
        <a:off x="755798" y="2250843"/>
        <a:ext cx="3001259" cy="562521"/>
      </dsp:txXfrm>
    </dsp:sp>
    <dsp:sp modelId="{0A754415-BDF4-4E17-87EE-22FA93DA6DFA}">
      <dsp:nvSpPr>
        <dsp:cNvPr id="0" name=""/>
        <dsp:cNvSpPr/>
      </dsp:nvSpPr>
      <dsp:spPr>
        <a:xfrm>
          <a:off x="474538" y="2813365"/>
          <a:ext cx="562521" cy="562521"/>
        </a:xfrm>
        <a:prstGeom prst="ellipse">
          <a:avLst/>
        </a:prstGeom>
        <a:solidFill>
          <a:schemeClr val="accent5">
            <a:alpha val="50000"/>
            <a:hueOff val="1247131"/>
            <a:satOff val="-24701"/>
            <a:lumOff val="3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4B8D69-7EEF-4F0D-8909-5FC9C2A3B61B}">
      <dsp:nvSpPr>
        <dsp:cNvPr id="0" name=""/>
        <dsp:cNvSpPr/>
      </dsp:nvSpPr>
      <dsp:spPr>
        <a:xfrm>
          <a:off x="755798" y="2813365"/>
          <a:ext cx="3001259" cy="56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James H. Taylor, Dman, MHA, MBA,  Public Member</a:t>
          </a:r>
        </a:p>
      </dsp:txBody>
      <dsp:txXfrm>
        <a:off x="755798" y="2813365"/>
        <a:ext cx="3001259" cy="562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2D61D-DE34-4B36-9F9F-48570A5D1DF0}">
      <dsp:nvSpPr>
        <dsp:cNvPr id="0" name=""/>
        <dsp:cNvSpPr/>
      </dsp:nvSpPr>
      <dsp:spPr>
        <a:xfrm>
          <a:off x="1290329" y="0"/>
          <a:ext cx="3824868" cy="3824868"/>
        </a:xfrm>
        <a:prstGeom prst="triangle">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24DD44-81B9-49E7-A7CD-2FC3782CAB3C}">
      <dsp:nvSpPr>
        <dsp:cNvPr id="0" name=""/>
        <dsp:cNvSpPr/>
      </dsp:nvSpPr>
      <dsp:spPr>
        <a:xfrm>
          <a:off x="2974135" y="384541"/>
          <a:ext cx="2943419" cy="905417"/>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Corey J. Parker, MPA</a:t>
          </a: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Executive Director</a:t>
          </a:r>
        </a:p>
      </dsp:txBody>
      <dsp:txXfrm>
        <a:off x="3018334" y="428740"/>
        <a:ext cx="2855021" cy="817019"/>
      </dsp:txXfrm>
    </dsp:sp>
    <dsp:sp modelId="{9A2AE4D3-7587-4A68-BB83-2C80B7B13311}">
      <dsp:nvSpPr>
        <dsp:cNvPr id="0" name=""/>
        <dsp:cNvSpPr/>
      </dsp:nvSpPr>
      <dsp:spPr>
        <a:xfrm>
          <a:off x="2939752" y="1403136"/>
          <a:ext cx="3012186" cy="905417"/>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Jennifer Luna</a:t>
          </a: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Associate Executive Director</a:t>
          </a:r>
        </a:p>
      </dsp:txBody>
      <dsp:txXfrm>
        <a:off x="2983951" y="1447335"/>
        <a:ext cx="2923788" cy="817019"/>
      </dsp:txXfrm>
    </dsp:sp>
    <dsp:sp modelId="{0CF864FB-76BE-4377-A6BA-800AC296B838}">
      <dsp:nvSpPr>
        <dsp:cNvPr id="0" name=""/>
        <dsp:cNvSpPr/>
      </dsp:nvSpPr>
      <dsp:spPr>
        <a:xfrm>
          <a:off x="2927830" y="2421731"/>
          <a:ext cx="3158050" cy="905417"/>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Citlali Meza, MPA</a:t>
          </a: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Accreditation Administrator</a:t>
          </a:r>
        </a:p>
      </dsp:txBody>
      <dsp:txXfrm>
        <a:off x="2972029" y="2465930"/>
        <a:ext cx="3069652" cy="817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7AFE0-EA08-455F-9A21-0C7634F3DF2B}">
      <dsp:nvSpPr>
        <dsp:cNvPr id="0" name=""/>
        <dsp:cNvSpPr/>
      </dsp:nvSpPr>
      <dsp:spPr>
        <a:xfrm>
          <a:off x="25348" y="279616"/>
          <a:ext cx="1645851" cy="161776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Lucy Nicholls</a:t>
          </a:r>
        </a:p>
      </dsp:txBody>
      <dsp:txXfrm>
        <a:off x="255174" y="470386"/>
        <a:ext cx="948959" cy="1236228"/>
      </dsp:txXfrm>
    </dsp:sp>
    <dsp:sp modelId="{D62807B8-7532-4632-A7D3-A43F8D43B57A}">
      <dsp:nvSpPr>
        <dsp:cNvPr id="0" name=""/>
        <dsp:cNvSpPr/>
      </dsp:nvSpPr>
      <dsp:spPr>
        <a:xfrm>
          <a:off x="1205464" y="329396"/>
          <a:ext cx="1503445" cy="15034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ADS</a:t>
          </a:r>
        </a:p>
      </dsp:txBody>
      <dsp:txXfrm>
        <a:off x="1632117" y="506684"/>
        <a:ext cx="866851" cy="1148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5468-8EB0-4EE9-A1F1-D54182503ABA}">
      <dsp:nvSpPr>
        <dsp:cNvPr id="0" name=""/>
        <dsp:cNvSpPr/>
      </dsp:nvSpPr>
      <dsp:spPr>
        <a:xfrm>
          <a:off x="38080" y="1247337"/>
          <a:ext cx="1963923" cy="55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t>Data Collection </a:t>
          </a:r>
        </a:p>
        <a:p>
          <a:pPr marL="0" lvl="0" indent="0" algn="ctr" defTabSz="800100">
            <a:lnSpc>
              <a:spcPct val="90000"/>
            </a:lnSpc>
            <a:spcBef>
              <a:spcPct val="0"/>
            </a:spcBef>
            <a:spcAft>
              <a:spcPct val="35000"/>
            </a:spcAft>
            <a:buNone/>
          </a:pPr>
          <a:r>
            <a:rPr lang="en-US" sz="1400" b="0" kern="1200" dirty="0"/>
            <a:t>(e.g., surveys, board performance, ADS Annual Update)</a:t>
          </a:r>
        </a:p>
        <a:p>
          <a:pPr marL="0" lvl="0" indent="0" algn="ctr" defTabSz="800100">
            <a:lnSpc>
              <a:spcPct val="90000"/>
            </a:lnSpc>
            <a:spcBef>
              <a:spcPct val="0"/>
            </a:spcBef>
            <a:spcAft>
              <a:spcPct val="35000"/>
            </a:spcAft>
            <a:buNone/>
          </a:pPr>
          <a:r>
            <a:rPr lang="en-US" sz="1800" kern="1200" dirty="0"/>
            <a:t>January-September</a:t>
          </a:r>
        </a:p>
      </dsp:txBody>
      <dsp:txXfrm>
        <a:off x="38080" y="1247337"/>
        <a:ext cx="1963923" cy="551302"/>
      </dsp:txXfrm>
    </dsp:sp>
    <dsp:sp modelId="{DA2A91D6-13B8-424E-9E41-09521328788E}">
      <dsp:nvSpPr>
        <dsp:cNvPr id="0" name=""/>
        <dsp:cNvSpPr/>
      </dsp:nvSpPr>
      <dsp:spPr>
        <a:xfrm>
          <a:off x="1000" y="1215012"/>
          <a:ext cx="133073" cy="13307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2F8AD-7D2F-4BEF-AFC0-6F03502B12A7}">
      <dsp:nvSpPr>
        <dsp:cNvPr id="0" name=""/>
        <dsp:cNvSpPr/>
      </dsp:nvSpPr>
      <dsp:spPr>
        <a:xfrm>
          <a:off x="116235" y="576266"/>
          <a:ext cx="133073" cy="13307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25FDA-46E5-4F6F-AF6E-1FC612B2EF2E}">
      <dsp:nvSpPr>
        <dsp:cNvPr id="0" name=""/>
        <dsp:cNvSpPr/>
      </dsp:nvSpPr>
      <dsp:spPr>
        <a:xfrm>
          <a:off x="189787" y="271349"/>
          <a:ext cx="209114" cy="209114"/>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66F34-D607-4413-AA53-14CCF4320C8C}">
      <dsp:nvSpPr>
        <dsp:cNvPr id="0" name=""/>
        <dsp:cNvSpPr/>
      </dsp:nvSpPr>
      <dsp:spPr>
        <a:xfrm>
          <a:off x="535771" y="361042"/>
          <a:ext cx="133073" cy="1330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339E3-B1FB-4D79-BD77-05D128F66540}">
      <dsp:nvSpPr>
        <dsp:cNvPr id="0" name=""/>
        <dsp:cNvSpPr/>
      </dsp:nvSpPr>
      <dsp:spPr>
        <a:xfrm>
          <a:off x="1325215" y="358702"/>
          <a:ext cx="133073" cy="133073"/>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2CE79-26A8-4CC9-8AE7-408F9CA45161}">
      <dsp:nvSpPr>
        <dsp:cNvPr id="0" name=""/>
        <dsp:cNvSpPr/>
      </dsp:nvSpPr>
      <dsp:spPr>
        <a:xfrm>
          <a:off x="1276554" y="611906"/>
          <a:ext cx="133073" cy="13307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44AE6-6EA6-4D39-94F8-B26EC4E5026A}">
      <dsp:nvSpPr>
        <dsp:cNvPr id="0" name=""/>
        <dsp:cNvSpPr/>
      </dsp:nvSpPr>
      <dsp:spPr>
        <a:xfrm>
          <a:off x="1540511" y="531628"/>
          <a:ext cx="209114" cy="2091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E833F-9EFE-4F60-ABBA-1A53552DCFE8}">
      <dsp:nvSpPr>
        <dsp:cNvPr id="0" name=""/>
        <dsp:cNvSpPr/>
      </dsp:nvSpPr>
      <dsp:spPr>
        <a:xfrm>
          <a:off x="1935718" y="727207"/>
          <a:ext cx="133073" cy="13307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0B100-F0CC-4DDE-8D4B-2EBA4B8D647C}">
      <dsp:nvSpPr>
        <dsp:cNvPr id="0" name=""/>
        <dsp:cNvSpPr/>
      </dsp:nvSpPr>
      <dsp:spPr>
        <a:xfrm>
          <a:off x="1905283" y="1217778"/>
          <a:ext cx="133073" cy="1330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F6405-E46F-46B0-BC6C-EB6A2E50C6B3}">
      <dsp:nvSpPr>
        <dsp:cNvPr id="0" name=""/>
        <dsp:cNvSpPr/>
      </dsp:nvSpPr>
      <dsp:spPr>
        <a:xfrm>
          <a:off x="770994" y="301505"/>
          <a:ext cx="342187" cy="342187"/>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2F4F8-1A09-4E41-9941-20D6E904535F}">
      <dsp:nvSpPr>
        <dsp:cNvPr id="0" name=""/>
        <dsp:cNvSpPr/>
      </dsp:nvSpPr>
      <dsp:spPr>
        <a:xfrm>
          <a:off x="35823" y="1600240"/>
          <a:ext cx="133073" cy="133073"/>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C3735-F102-4035-86BA-301EB4708497}">
      <dsp:nvSpPr>
        <dsp:cNvPr id="0" name=""/>
        <dsp:cNvSpPr/>
      </dsp:nvSpPr>
      <dsp:spPr>
        <a:xfrm>
          <a:off x="35823" y="1788879"/>
          <a:ext cx="209114" cy="2091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F8928-38D3-44EF-83C1-04FB84E36896}">
      <dsp:nvSpPr>
        <dsp:cNvPr id="0" name=""/>
        <dsp:cNvSpPr/>
      </dsp:nvSpPr>
      <dsp:spPr>
        <a:xfrm>
          <a:off x="251180" y="2221786"/>
          <a:ext cx="304167" cy="304167"/>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3C737-9C62-4218-924F-38B259E5EAB1}">
      <dsp:nvSpPr>
        <dsp:cNvPr id="0" name=""/>
        <dsp:cNvSpPr/>
      </dsp:nvSpPr>
      <dsp:spPr>
        <a:xfrm>
          <a:off x="103215" y="2131590"/>
          <a:ext cx="133073" cy="1330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8DC59-E2E4-40F6-81E0-B85E8B2C4517}">
      <dsp:nvSpPr>
        <dsp:cNvPr id="0" name=""/>
        <dsp:cNvSpPr/>
      </dsp:nvSpPr>
      <dsp:spPr>
        <a:xfrm>
          <a:off x="722763" y="2360293"/>
          <a:ext cx="209114" cy="209114"/>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CF193-1786-46B7-A939-2E03E716321C}">
      <dsp:nvSpPr>
        <dsp:cNvPr id="0" name=""/>
        <dsp:cNvSpPr/>
      </dsp:nvSpPr>
      <dsp:spPr>
        <a:xfrm>
          <a:off x="1034594" y="2279209"/>
          <a:ext cx="133073" cy="133073"/>
        </a:xfrm>
        <a:prstGeom prst="ellipse">
          <a:avLst/>
        </a:prstGeom>
        <a:solidFill>
          <a:srgbClr val="E374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26120-3DCE-4771-AE3D-736C52A25275}">
      <dsp:nvSpPr>
        <dsp:cNvPr id="0" name=""/>
        <dsp:cNvSpPr/>
      </dsp:nvSpPr>
      <dsp:spPr>
        <a:xfrm>
          <a:off x="1505984" y="2221786"/>
          <a:ext cx="304167" cy="3041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83691-7AC0-48A3-B23D-2E61F4D4363F}">
      <dsp:nvSpPr>
        <dsp:cNvPr id="0" name=""/>
        <dsp:cNvSpPr/>
      </dsp:nvSpPr>
      <dsp:spPr>
        <a:xfrm>
          <a:off x="1756628" y="1628754"/>
          <a:ext cx="209114" cy="209114"/>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AE372-B6DF-40F7-8F55-753E02E6C77F}">
      <dsp:nvSpPr>
        <dsp:cNvPr id="0" name=""/>
        <dsp:cNvSpPr/>
      </dsp:nvSpPr>
      <dsp:spPr>
        <a:xfrm>
          <a:off x="2147431" y="915915"/>
          <a:ext cx="614140" cy="1172461"/>
        </a:xfrm>
        <a:prstGeom prst="chevron">
          <a:avLst>
            <a:gd name="adj" fmla="val 62310"/>
          </a:avLst>
        </a:prstGeom>
        <a:solidFill>
          <a:srgbClr val="E3747D"/>
        </a:solidFill>
        <a:ln>
          <a:noFill/>
        </a:ln>
        <a:effectLst/>
      </dsp:spPr>
      <dsp:style>
        <a:lnRef idx="0">
          <a:scrgbClr r="0" g="0" b="0"/>
        </a:lnRef>
        <a:fillRef idx="1">
          <a:scrgbClr r="0" g="0" b="0"/>
        </a:fillRef>
        <a:effectRef idx="0">
          <a:scrgbClr r="0" g="0" b="0"/>
        </a:effectRef>
        <a:fontRef idx="minor">
          <a:schemeClr val="lt1"/>
        </a:fontRef>
      </dsp:style>
    </dsp:sp>
    <dsp:sp modelId="{FB4E5E2F-82A1-493B-88C2-935E6B3708CD}">
      <dsp:nvSpPr>
        <dsp:cNvPr id="0" name=""/>
        <dsp:cNvSpPr/>
      </dsp:nvSpPr>
      <dsp:spPr>
        <a:xfrm>
          <a:off x="2677737" y="909168"/>
          <a:ext cx="1674928" cy="117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RC Executive Committee Review</a:t>
          </a:r>
        </a:p>
      </dsp:txBody>
      <dsp:txXfrm>
        <a:off x="2677737" y="909168"/>
        <a:ext cx="1674928" cy="1172450"/>
      </dsp:txXfrm>
    </dsp:sp>
    <dsp:sp modelId="{BEEDE14C-0C93-4E57-8B6F-4C99884CFBA7}">
      <dsp:nvSpPr>
        <dsp:cNvPr id="0" name=""/>
        <dsp:cNvSpPr/>
      </dsp:nvSpPr>
      <dsp:spPr>
        <a:xfrm>
          <a:off x="4389064" y="951851"/>
          <a:ext cx="614140" cy="1172461"/>
        </a:xfrm>
        <a:prstGeom prst="chevron">
          <a:avLst>
            <a:gd name="adj" fmla="val 6231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59D10694-5E3E-4AC4-A40C-3494353B0F8E}">
      <dsp:nvSpPr>
        <dsp:cNvPr id="0" name=""/>
        <dsp:cNvSpPr/>
      </dsp:nvSpPr>
      <dsp:spPr>
        <a:xfrm>
          <a:off x="4941281" y="889788"/>
          <a:ext cx="1907408" cy="117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RC Review &amp; Decision</a:t>
          </a:r>
        </a:p>
        <a:p>
          <a:pPr marL="0" lvl="0" indent="0" algn="ctr" defTabSz="800100">
            <a:lnSpc>
              <a:spcPct val="90000"/>
            </a:lnSpc>
            <a:spcBef>
              <a:spcPct val="0"/>
            </a:spcBef>
            <a:spcAft>
              <a:spcPct val="35000"/>
            </a:spcAft>
            <a:buNone/>
          </a:pPr>
          <a:r>
            <a:rPr lang="en-US" sz="1800" kern="1200" dirty="0"/>
            <a:t>January or April meeting</a:t>
          </a:r>
        </a:p>
      </dsp:txBody>
      <dsp:txXfrm>
        <a:off x="4941281" y="889788"/>
        <a:ext cx="1907408" cy="1172450"/>
      </dsp:txXfrm>
    </dsp:sp>
    <dsp:sp modelId="{6C7E967A-85B5-45B5-A8A2-E58AF603467A}">
      <dsp:nvSpPr>
        <dsp:cNvPr id="0" name=""/>
        <dsp:cNvSpPr/>
      </dsp:nvSpPr>
      <dsp:spPr>
        <a:xfrm>
          <a:off x="6678560" y="929433"/>
          <a:ext cx="614140" cy="1172461"/>
        </a:xfrm>
        <a:prstGeom prst="chevron">
          <a:avLst>
            <a:gd name="adj" fmla="val 62310"/>
          </a:avLst>
        </a:prstGeom>
        <a:solidFill>
          <a:srgbClr val="E3747D"/>
        </a:solidFill>
        <a:ln>
          <a:noFill/>
        </a:ln>
        <a:effectLst/>
      </dsp:spPr>
      <dsp:style>
        <a:lnRef idx="0">
          <a:scrgbClr r="0" g="0" b="0"/>
        </a:lnRef>
        <a:fillRef idx="1">
          <a:scrgbClr r="0" g="0" b="0"/>
        </a:fillRef>
        <a:effectRef idx="0">
          <a:scrgbClr r="0" g="0" b="0"/>
        </a:effectRef>
        <a:fontRef idx="minor">
          <a:schemeClr val="lt1"/>
        </a:fontRef>
      </dsp:style>
    </dsp:sp>
    <dsp:sp modelId="{FC39A8A8-09F0-4094-9DCC-F4D07CDE4136}">
      <dsp:nvSpPr>
        <dsp:cNvPr id="0" name=""/>
        <dsp:cNvSpPr/>
      </dsp:nvSpPr>
      <dsp:spPr>
        <a:xfrm>
          <a:off x="7344170" y="687186"/>
          <a:ext cx="1680309" cy="16968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Program Notification</a:t>
          </a:r>
        </a:p>
        <a:p>
          <a:pPr marL="0" lvl="0" indent="0" algn="ctr" defTabSz="711200">
            <a:lnSpc>
              <a:spcPct val="90000"/>
            </a:lnSpc>
            <a:spcBef>
              <a:spcPct val="0"/>
            </a:spcBef>
            <a:spcAft>
              <a:spcPct val="35000"/>
            </a:spcAft>
            <a:buNone/>
          </a:pPr>
          <a:r>
            <a:rPr lang="en-US" sz="1800" b="0" kern="1200" dirty="0"/>
            <a:t>Post meeting</a:t>
          </a:r>
        </a:p>
      </dsp:txBody>
      <dsp:txXfrm>
        <a:off x="7590246" y="935678"/>
        <a:ext cx="1188157" cy="1199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B6CC-811D-44C3-88D9-F86CC5AD532F}">
      <dsp:nvSpPr>
        <dsp:cNvPr id="0" name=""/>
        <dsp:cNvSpPr/>
      </dsp:nvSpPr>
      <dsp:spPr>
        <a:xfrm>
          <a:off x="352618" y="0"/>
          <a:ext cx="2324957" cy="4386263"/>
        </a:xfrm>
        <a:prstGeom prst="upArrow">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87553-5B80-4208-B50E-1423AB2640DA}">
      <dsp:nvSpPr>
        <dsp:cNvPr id="0" name=""/>
        <dsp:cNvSpPr/>
      </dsp:nvSpPr>
      <dsp:spPr>
        <a:xfrm>
          <a:off x="2747324" y="0"/>
          <a:ext cx="3945382" cy="438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rtl="0">
            <a:lnSpc>
              <a:spcPct val="90000"/>
            </a:lnSpc>
            <a:spcBef>
              <a:spcPct val="0"/>
            </a:spcBef>
            <a:spcAft>
              <a:spcPct val="35000"/>
            </a:spcAft>
            <a:buNone/>
          </a:pPr>
          <a:r>
            <a:rPr lang="en-US" sz="3200" kern="1200" dirty="0"/>
            <a:t>All data reviewed will be from the previous academic year </a:t>
          </a:r>
          <a:r>
            <a:rPr lang="en-US" sz="3200" u="sng" kern="1200" dirty="0"/>
            <a:t>except</a:t>
          </a:r>
          <a:r>
            <a:rPr lang="en-US" sz="3200" kern="1200" dirty="0"/>
            <a:t> major changes and response to citations</a:t>
          </a:r>
        </a:p>
      </dsp:txBody>
      <dsp:txXfrm>
        <a:off x="2747324" y="0"/>
        <a:ext cx="3945382" cy="43862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4AEB-886A-4E8F-8C9F-E6FCE7DDCB74}">
      <dsp:nvSpPr>
        <dsp:cNvPr id="0" name=""/>
        <dsp:cNvSpPr/>
      </dsp:nvSpPr>
      <dsp:spPr>
        <a:xfrm>
          <a:off x="0" y="0"/>
          <a:ext cx="7873252" cy="17129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en-US" sz="2800" b="1" kern="1200" dirty="0">
              <a:ea typeface="MS PGothic" panose="020B0600070205080204" pitchFamily="34" charset="-128"/>
            </a:rPr>
            <a:t>Annual ADS Update </a:t>
          </a:r>
          <a:endParaRPr lang="en-US" sz="2800" b="1" kern="1200" dirty="0"/>
        </a:p>
        <a:p>
          <a:pPr marL="171450" lvl="1" indent="-171450" algn="l" defTabSz="800100">
            <a:lnSpc>
              <a:spcPct val="90000"/>
            </a:lnSpc>
            <a:spcBef>
              <a:spcPct val="0"/>
            </a:spcBef>
            <a:spcAft>
              <a:spcPct val="15000"/>
            </a:spcAft>
            <a:buChar char="•"/>
          </a:pPr>
          <a:r>
            <a:rPr lang="en-US" altLang="en-US" sz="1800" kern="1200" dirty="0">
              <a:ea typeface="MS PGothic" panose="020B0600070205080204" pitchFamily="34" charset="-128"/>
            </a:rPr>
            <a:t>Program Changes – Participating site/sponsor</a:t>
          </a:r>
          <a:endParaRPr lang="en-US" sz="1800" kern="1200" dirty="0"/>
        </a:p>
        <a:p>
          <a:pPr marL="171450" lvl="1" indent="-171450" algn="l" defTabSz="800100">
            <a:lnSpc>
              <a:spcPct val="90000"/>
            </a:lnSpc>
            <a:spcBef>
              <a:spcPct val="0"/>
            </a:spcBef>
            <a:spcAft>
              <a:spcPct val="15000"/>
            </a:spcAft>
            <a:buChar char="•"/>
          </a:pPr>
          <a:r>
            <a:rPr lang="en-US" altLang="en-US" sz="1800" kern="1200" dirty="0">
              <a:ea typeface="MS PGothic" panose="020B0600070205080204" pitchFamily="34" charset="-128"/>
            </a:rPr>
            <a:t>Program Attrition – Program director/core faculty members/residents</a:t>
          </a:r>
          <a:endParaRPr lang="en-US" sz="1800" kern="1200" dirty="0"/>
        </a:p>
        <a:p>
          <a:pPr marL="171450" lvl="1" indent="-171450" algn="l" defTabSz="800100">
            <a:lnSpc>
              <a:spcPct val="90000"/>
            </a:lnSpc>
            <a:spcBef>
              <a:spcPct val="0"/>
            </a:spcBef>
            <a:spcAft>
              <a:spcPct val="15000"/>
            </a:spcAft>
            <a:buChar char="•"/>
          </a:pPr>
          <a:r>
            <a:rPr lang="en-US" altLang="en-US" sz="1800" kern="1200" dirty="0">
              <a:ea typeface="MS PGothic" panose="020B0600070205080204" pitchFamily="34" charset="-128"/>
            </a:rPr>
            <a:t>Scholarly Activity – F</a:t>
          </a:r>
          <a:r>
            <a:rPr lang="en-US" altLang="en-US" sz="2000" kern="1200" dirty="0">
              <a:ea typeface="MS PGothic" panose="020B0600070205080204" pitchFamily="34" charset="-128"/>
            </a:rPr>
            <a:t>aculty members and residents</a:t>
          </a:r>
          <a:endParaRPr lang="en-US" sz="2000" kern="1200" dirty="0"/>
        </a:p>
        <a:p>
          <a:pPr marL="228600" lvl="1" indent="-228600" algn="l" defTabSz="889000">
            <a:lnSpc>
              <a:spcPct val="90000"/>
            </a:lnSpc>
            <a:spcBef>
              <a:spcPct val="0"/>
            </a:spcBef>
            <a:spcAft>
              <a:spcPct val="15000"/>
            </a:spcAft>
            <a:buChar char="•"/>
          </a:pPr>
          <a:r>
            <a:rPr lang="en-US" altLang="en-US" sz="2000" kern="1200" dirty="0">
              <a:ea typeface="MS PGothic" panose="020B0600070205080204" pitchFamily="34" charset="-128"/>
            </a:rPr>
            <a:t>Major changes and responses to citations</a:t>
          </a:r>
          <a:endParaRPr lang="en-US" sz="2000" kern="1200" dirty="0"/>
        </a:p>
      </dsp:txBody>
      <dsp:txXfrm>
        <a:off x="1650557" y="0"/>
        <a:ext cx="6222694" cy="1712952"/>
      </dsp:txXfrm>
    </dsp:sp>
    <dsp:sp modelId="{CF9C40C5-8419-47F7-8560-134490BEDFED}">
      <dsp:nvSpPr>
        <dsp:cNvPr id="0" name=""/>
        <dsp:cNvSpPr/>
      </dsp:nvSpPr>
      <dsp:spPr>
        <a:xfrm>
          <a:off x="75907" y="225423"/>
          <a:ext cx="1574650" cy="126210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A1952-90B3-492A-9841-1534690CA882}">
      <dsp:nvSpPr>
        <dsp:cNvPr id="0" name=""/>
        <dsp:cNvSpPr/>
      </dsp:nvSpPr>
      <dsp:spPr>
        <a:xfrm>
          <a:off x="0" y="1850779"/>
          <a:ext cx="7873252" cy="5448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b="1" kern="1200" dirty="0">
              <a:ea typeface="MS PGothic" panose="020B0600070205080204" pitchFamily="34" charset="-128"/>
            </a:rPr>
            <a:t>Case Logs</a:t>
          </a:r>
          <a:endParaRPr lang="en-US" sz="2800" b="1" kern="1200" dirty="0"/>
        </a:p>
      </dsp:txBody>
      <dsp:txXfrm>
        <a:off x="1650557" y="1850779"/>
        <a:ext cx="6222694" cy="544894"/>
      </dsp:txXfrm>
    </dsp:sp>
    <dsp:sp modelId="{EB7FB140-068C-4F6E-8A11-27A3DC3D6095}">
      <dsp:nvSpPr>
        <dsp:cNvPr id="0" name=""/>
        <dsp:cNvSpPr/>
      </dsp:nvSpPr>
      <dsp:spPr>
        <a:xfrm>
          <a:off x="157411" y="1776635"/>
          <a:ext cx="1236824" cy="64656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3D951B55-EC0F-4374-B049-82092EFCE3C0}">
      <dsp:nvSpPr>
        <dsp:cNvPr id="0" name=""/>
        <dsp:cNvSpPr/>
      </dsp:nvSpPr>
      <dsp:spPr>
        <a:xfrm>
          <a:off x="0" y="2513207"/>
          <a:ext cx="7873252" cy="9034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Surveys </a:t>
          </a:r>
          <a:r>
            <a:rPr lang="en-US" sz="2000" b="0" kern="1200" dirty="0"/>
            <a:t>(Resident and Faculty)</a:t>
          </a:r>
        </a:p>
      </dsp:txBody>
      <dsp:txXfrm>
        <a:off x="1650557" y="2513207"/>
        <a:ext cx="6222694" cy="903466"/>
      </dsp:txXfrm>
    </dsp:sp>
    <dsp:sp modelId="{04EACD92-6F22-4D9B-9200-713941EF8DC1}">
      <dsp:nvSpPr>
        <dsp:cNvPr id="0" name=""/>
        <dsp:cNvSpPr/>
      </dsp:nvSpPr>
      <dsp:spPr>
        <a:xfrm>
          <a:off x="75907" y="2513590"/>
          <a:ext cx="1574650" cy="89895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4AEB-886A-4E8F-8C9F-E6FCE7DDCB74}">
      <dsp:nvSpPr>
        <dsp:cNvPr id="0" name=""/>
        <dsp:cNvSpPr/>
      </dsp:nvSpPr>
      <dsp:spPr>
        <a:xfrm>
          <a:off x="0" y="0"/>
          <a:ext cx="7967383" cy="10891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ea typeface="MS PGothic" panose="020B0600070205080204" pitchFamily="34" charset="-128"/>
            </a:rPr>
            <a:t>Milestone data NOT available or used for the annual program reviews</a:t>
          </a:r>
          <a:endParaRPr lang="en-US" sz="2800" kern="1200" dirty="0"/>
        </a:p>
      </dsp:txBody>
      <dsp:txXfrm>
        <a:off x="1691159" y="0"/>
        <a:ext cx="6276223" cy="1089170"/>
      </dsp:txXfrm>
    </dsp:sp>
    <dsp:sp modelId="{CF9C40C5-8419-47F7-8560-134490BEDFED}">
      <dsp:nvSpPr>
        <dsp:cNvPr id="0" name=""/>
        <dsp:cNvSpPr/>
      </dsp:nvSpPr>
      <dsp:spPr>
        <a:xfrm>
          <a:off x="175197" y="176212"/>
          <a:ext cx="1008144" cy="77292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A1952-90B3-492A-9841-1534690CA882}">
      <dsp:nvSpPr>
        <dsp:cNvPr id="0" name=""/>
        <dsp:cNvSpPr/>
      </dsp:nvSpPr>
      <dsp:spPr>
        <a:xfrm>
          <a:off x="0" y="1187937"/>
          <a:ext cx="7967383" cy="11313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 Board Scores</a:t>
          </a:r>
        </a:p>
      </dsp:txBody>
      <dsp:txXfrm>
        <a:off x="1691159" y="1187937"/>
        <a:ext cx="6276223" cy="1131350"/>
      </dsp:txXfrm>
    </dsp:sp>
    <dsp:sp modelId="{EB7FB140-068C-4F6E-8A11-27A3DC3D6095}">
      <dsp:nvSpPr>
        <dsp:cNvPr id="0" name=""/>
        <dsp:cNvSpPr/>
      </dsp:nvSpPr>
      <dsp:spPr>
        <a:xfrm>
          <a:off x="87659" y="1352549"/>
          <a:ext cx="1411692" cy="77931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3D951B55-EC0F-4374-B049-82092EFCE3C0}">
      <dsp:nvSpPr>
        <dsp:cNvPr id="0" name=""/>
        <dsp:cNvSpPr/>
      </dsp:nvSpPr>
      <dsp:spPr>
        <a:xfrm>
          <a:off x="0" y="2415886"/>
          <a:ext cx="7967383" cy="9768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 Omission of Data</a:t>
          </a:r>
        </a:p>
      </dsp:txBody>
      <dsp:txXfrm>
        <a:off x="1691159" y="2415886"/>
        <a:ext cx="6276223" cy="976826"/>
      </dsp:txXfrm>
    </dsp:sp>
    <dsp:sp modelId="{04EACD92-6F22-4D9B-9200-713941EF8DC1}">
      <dsp:nvSpPr>
        <dsp:cNvPr id="0" name=""/>
        <dsp:cNvSpPr/>
      </dsp:nvSpPr>
      <dsp:spPr>
        <a:xfrm>
          <a:off x="269315" y="2497087"/>
          <a:ext cx="914018" cy="81442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B48CF-7B8B-4C96-8F45-6D2642D9B21A}" type="datetimeFigureOut">
              <a:rPr lang="en-US" smtClean="0"/>
              <a:t>3/17/2022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9E0E-D04A-4D40-80EA-F5EFD34751A5}" type="slidenum">
              <a:rPr lang="en-US" smtClean="0"/>
              <a:t>‹#›</a:t>
            </a:fld>
            <a:endParaRPr lang="en-US" dirty="0"/>
          </a:p>
        </p:txBody>
      </p:sp>
    </p:spTree>
    <p:extLst>
      <p:ext uri="{BB962C8B-B14F-4D97-AF65-F5344CB8AC3E}">
        <p14:creationId xmlns:p14="http://schemas.microsoft.com/office/powerpoint/2010/main" val="383807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current group is very diverse in numerous ways</a:t>
            </a:r>
          </a:p>
          <a:p>
            <a:pPr marL="171450" indent="-171450">
              <a:buFontTx/>
              <a:buChar char="-"/>
            </a:pPr>
            <a:r>
              <a:rPr lang="en-US" dirty="0"/>
              <a:t>Leadership</a:t>
            </a:r>
          </a:p>
          <a:p>
            <a:pPr marL="171450" indent="-171450">
              <a:buFontTx/>
              <a:buChar char="-"/>
            </a:pPr>
            <a:r>
              <a:rPr lang="en-US" dirty="0"/>
              <a:t>Program sizes</a:t>
            </a:r>
          </a:p>
          <a:p>
            <a:pPr marL="171450" indent="-171450">
              <a:buFontTx/>
              <a:buChar char="-"/>
            </a:pPr>
            <a:r>
              <a:rPr lang="en-US" dirty="0"/>
              <a:t>Demographics</a:t>
            </a:r>
          </a:p>
          <a:p>
            <a:pPr marL="171450" indent="-171450">
              <a:buFontTx/>
              <a:buChar char="-"/>
            </a:pPr>
            <a:r>
              <a:rPr lang="en-US" dirty="0"/>
              <a:t>Geographics </a:t>
            </a:r>
          </a:p>
        </p:txBody>
      </p:sp>
      <p:sp>
        <p:nvSpPr>
          <p:cNvPr id="4" name="Slide Number Placeholder 3"/>
          <p:cNvSpPr>
            <a:spLocks noGrp="1"/>
          </p:cNvSpPr>
          <p:nvPr>
            <p:ph type="sldNum" sz="quarter" idx="5"/>
          </p:nvPr>
        </p:nvSpPr>
        <p:spPr/>
        <p:txBody>
          <a:bodyPr/>
          <a:lstStyle/>
          <a:p>
            <a:fld id="{8D3D352B-E0F3-4B08-9096-995C831233D7}" type="slidenum">
              <a:rPr lang="en-US" smtClean="0"/>
              <a:t>5</a:t>
            </a:fld>
            <a:endParaRPr lang="en-US" dirty="0"/>
          </a:p>
        </p:txBody>
      </p:sp>
    </p:spTree>
    <p:extLst>
      <p:ext uri="{BB962C8B-B14F-4D97-AF65-F5344CB8AC3E}">
        <p14:creationId xmlns:p14="http://schemas.microsoft.com/office/powerpoint/2010/main" val="14242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RC’s main activities each year is to review every program past its initial accreditation period. </a:t>
            </a:r>
          </a:p>
          <a:p>
            <a:br>
              <a:rPr lang="en-US" dirty="0"/>
            </a:br>
            <a:r>
              <a:rPr lang="en-US" dirty="0"/>
              <a:t>As this slide shows, program data is gathered during the first nine months of the year such as the ACGME survey and the annual update to the </a:t>
            </a:r>
            <a:r>
              <a:rPr lang="en-US" b="1" dirty="0"/>
              <a:t>Accreditation Data System or ADS</a:t>
            </a:r>
            <a:r>
              <a:rPr lang="en-US" dirty="0"/>
              <a:t>, the RC Executive Committee then reviews the data start at the winter meeting in January.  The programs that don’t make the January agenda, will be reviewed at the April meeting. </a:t>
            </a:r>
          </a:p>
          <a:p>
            <a:endParaRPr lang="en-US" dirty="0"/>
          </a:p>
          <a:p>
            <a:r>
              <a:rPr lang="en-US" dirty="0"/>
              <a:t>If there are concerns with a program, The RC may request a site visit as part of the review or Clarifying Information.</a:t>
            </a:r>
          </a:p>
          <a:p>
            <a:endParaRPr lang="en-US" dirty="0"/>
          </a:p>
          <a:p>
            <a:r>
              <a:rPr lang="en-US" dirty="0"/>
              <a:t>The RC understands the 2020-2021 review is different due to COVID.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6CDFBA-DBF2-40EA-874D-013D10A7B00B}"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374893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E38EBD0-B051-4108-8146-A5069F9BB5CA}"/>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49FFF25D-B55D-4C10-9912-18EFA598D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3B164301-76EF-4A2A-9780-16493ECD91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E4D64E0-CF89-46BB-A295-012EDFFBA35F}" type="slidenum">
              <a:rPr lang="en-US" altLang="en-US" smtClean="0">
                <a:solidFill>
                  <a:srgbClr val="000000"/>
                </a:solidFill>
                <a:ea typeface="ＭＳ Ｐゴシック" panose="020B0600070205080204" pitchFamily="34" charset="-128"/>
              </a:rPr>
              <a:pPr/>
              <a:t>11</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97BBE6F-205C-4B27-82AE-D6AD3F7D7B85}"/>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1B1165E-B21B-4479-B61C-A0A6B6ED8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0634B0C5-0C0A-4D25-8ECF-1B5772D0C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04BADB21-0127-4D7F-8338-5070E1444986}" type="slidenum">
              <a:rPr lang="en-US" altLang="en-US" smtClean="0">
                <a:solidFill>
                  <a:srgbClr val="000000"/>
                </a:solidFill>
                <a:ea typeface="ＭＳ Ｐゴシック" panose="020B0600070205080204" pitchFamily="34" charset="-128"/>
              </a:rPr>
              <a:pPr/>
              <a:t>12</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Task Force comprised of representatives of the ACGME Board and ACGME leadership reviewed:</a:t>
            </a:r>
          </a:p>
          <a:p>
            <a:pPr marL="591814" lvl="1" indent="-342900">
              <a:lnSpc>
                <a:spcPct val="107000"/>
              </a:lnSpc>
              <a:spcBef>
                <a:spcPts val="0"/>
              </a:spcBef>
              <a:spcAft>
                <a:spcPts val="800"/>
              </a:spcAft>
              <a:buFont typeface="Symbol" panose="05050102010706020507" pitchFamily="18" charset="2"/>
              <a:buChar char=""/>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than 100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position papers submitted by representatives from </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than 200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organizations across the medical community</a:t>
            </a:r>
          </a:p>
          <a:p>
            <a:pPr marL="591814" lvl="1"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 collected from the ACGME’s Accreditation Data System</a:t>
            </a:r>
          </a:p>
          <a:p>
            <a:pPr marL="591814" lvl="1"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comprehensive literature search</a:t>
            </a:r>
          </a:p>
          <a:p>
            <a:pPr marL="591814" lvl="1"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oral testimony from </a:t>
            </a: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than 100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internal and external stakeholders</a:t>
            </a:r>
          </a:p>
          <a:p>
            <a:pPr marL="248914" lvl="1" indent="0">
              <a:lnSpc>
                <a:spcPct val="107000"/>
              </a:lnSpc>
              <a:spcBef>
                <a:spcPts val="0"/>
              </a:spcBef>
              <a:spcAft>
                <a:spcPts val="800"/>
              </a:spcAft>
              <a:buFont typeface="Symbol" panose="05050102010706020507" pitchFamily="18" charset="2"/>
              <a:buNone/>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48914" lvl="1"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Goal of balancing the unique needs of each specialty/subspecialty with the responsibility to maintain fair and equitable standards across specialties/subspecialties</a:t>
            </a:r>
          </a:p>
          <a:p>
            <a:pPr marL="248914" lvl="1" indent="0">
              <a:lnSpc>
                <a:spcPct val="107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48914" lvl="1" indent="0">
              <a:lnSpc>
                <a:spcPct val="107000"/>
              </a:lnSpc>
              <a:spcBef>
                <a:spcPts val="0"/>
              </a:spcBef>
              <a:spcAft>
                <a:spcPts val="800"/>
              </a:spcAft>
              <a:buFont typeface="Symbol" panose="05050102010706020507" pitchFamily="18" charset="2"/>
              <a:buNone/>
            </a:pPr>
            <a:r>
              <a:rPr lang="en-US" sz="1800" dirty="0">
                <a:effectLst/>
                <a:ea typeface="Calibri" panose="020F0502020204030204" pitchFamily="34" charset="0"/>
                <a:cs typeface="Times New Roman" panose="02020603050405020304" pitchFamily="18" charset="0"/>
              </a:rPr>
              <a:t>Posted for a 45-day public comment period in February 2021 and </a:t>
            </a:r>
            <a:r>
              <a:rPr lang="en-US" sz="1800" b="1" dirty="0">
                <a:effectLst/>
                <a:ea typeface="Calibri" panose="020F0502020204030204" pitchFamily="34" charset="0"/>
                <a:cs typeface="Times New Roman" panose="02020603050405020304" pitchFamily="18" charset="0"/>
              </a:rPr>
              <a:t>now approved with an effective date of July 1, 2022</a:t>
            </a:r>
            <a:r>
              <a:rPr lang="en-US" sz="1800" dirty="0">
                <a:effectLst/>
                <a:ea typeface="Calibri" panose="020F0502020204030204" pitchFamily="34" charset="0"/>
                <a:cs typeface="Times New Roman" panose="02020603050405020304" pitchFamily="18" charset="0"/>
              </a:rPr>
              <a:t>.</a:t>
            </a:r>
          </a:p>
          <a:p>
            <a:pPr marL="591814" lvl="1"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Overall goal of this process: </a:t>
            </a:r>
            <a:r>
              <a:rPr lang="en-US" sz="1200" dirty="0">
                <a:effectLst/>
                <a:latin typeface="Arial" panose="020B0604020202020204" pitchFamily="34" charset="0"/>
                <a:ea typeface="Calibri" panose="020F0502020204030204" pitchFamily="34" charset="0"/>
                <a:cs typeface="Times New Roman" panose="02020603050405020304" pitchFamily="18" charset="0"/>
              </a:rPr>
              <a:t>ensure that those engaged in the education, supervision, evaluation, and mentoring of residents and fellows have sufficient dedicated professional time to perform the activities required to sustain an accredited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1979E0E-D04A-4D40-80EA-F5EFD34751A5}" type="slidenum">
              <a:rPr lang="en-US" smtClean="0"/>
              <a:t>22</a:t>
            </a:fld>
            <a:endParaRPr lang="en-US" dirty="0"/>
          </a:p>
        </p:txBody>
      </p:sp>
    </p:spTree>
    <p:extLst>
      <p:ext uri="{BB962C8B-B14F-4D97-AF65-F5344CB8AC3E}">
        <p14:creationId xmlns:p14="http://schemas.microsoft.com/office/powerpoint/2010/main" val="30303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79E0E-D04A-4D40-80EA-F5EFD34751A5}" type="slidenum">
              <a:rPr lang="en-US" smtClean="0"/>
              <a:t>29</a:t>
            </a:fld>
            <a:endParaRPr lang="en-US" dirty="0"/>
          </a:p>
        </p:txBody>
      </p:sp>
    </p:spTree>
    <p:extLst>
      <p:ext uri="{BB962C8B-B14F-4D97-AF65-F5344CB8AC3E}">
        <p14:creationId xmlns:p14="http://schemas.microsoft.com/office/powerpoint/2010/main" val="175464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E462AA5-E39E-41CD-A56B-1504E41CAE9A}"/>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0DEC2922-6594-4BB1-A8AC-219C0FA19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06019879-B5B2-4C8B-99A6-A8A7F4A2B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D6F06D-AEAF-4858-82E3-BBE8A9F16B37}" type="slidenum">
              <a:rPr lang="en-US" altLang="en-US" smtClean="0">
                <a:solidFill>
                  <a:srgbClr val="000000"/>
                </a:solidFill>
                <a:ea typeface="ＭＳ Ｐゴシック" panose="020B0600070205080204" pitchFamily="34" charset="-128"/>
              </a:rPr>
              <a:pPr/>
              <a:t>31</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50283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D3D95DE-FABC-45BA-B599-7A40A2FD1070}"/>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022AFEDC-E50B-439A-BB44-6C9260BE7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D04EEB74-B1E2-4F35-8E17-F8E67D929D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7550" indent="-274638">
              <a:defRPr>
                <a:solidFill>
                  <a:schemeClr val="tx1"/>
                </a:solidFill>
                <a:latin typeface="Arial" panose="020B0604020202020204" pitchFamily="34" charset="0"/>
              </a:defRPr>
            </a:lvl2pPr>
            <a:lvl3pPr marL="1101725" indent="-217488">
              <a:defRPr>
                <a:solidFill>
                  <a:schemeClr val="tx1"/>
                </a:solidFill>
                <a:latin typeface="Arial" panose="020B0604020202020204" pitchFamily="34" charset="0"/>
              </a:defRPr>
            </a:lvl3pPr>
            <a:lvl4pPr marL="1544638" indent="-217488">
              <a:defRPr>
                <a:solidFill>
                  <a:schemeClr val="tx1"/>
                </a:solidFill>
                <a:latin typeface="Arial" panose="020B0604020202020204" pitchFamily="34" charset="0"/>
              </a:defRPr>
            </a:lvl4pPr>
            <a:lvl5pPr marL="1987550" indent="-217488">
              <a:defRPr>
                <a:solidFill>
                  <a:schemeClr val="tx1"/>
                </a:solidFill>
                <a:latin typeface="Arial" panose="020B0604020202020204" pitchFamily="34" charset="0"/>
              </a:defRPr>
            </a:lvl5pPr>
            <a:lvl6pPr marL="2444750" indent="-217488" eaLnBrk="0" fontAlgn="base" hangingPunct="0">
              <a:spcBef>
                <a:spcPct val="0"/>
              </a:spcBef>
              <a:spcAft>
                <a:spcPct val="0"/>
              </a:spcAft>
              <a:defRPr>
                <a:solidFill>
                  <a:schemeClr val="tx1"/>
                </a:solidFill>
                <a:latin typeface="Arial" panose="020B0604020202020204" pitchFamily="34" charset="0"/>
              </a:defRPr>
            </a:lvl6pPr>
            <a:lvl7pPr marL="2901950" indent="-217488" eaLnBrk="0" fontAlgn="base" hangingPunct="0">
              <a:spcBef>
                <a:spcPct val="0"/>
              </a:spcBef>
              <a:spcAft>
                <a:spcPct val="0"/>
              </a:spcAft>
              <a:defRPr>
                <a:solidFill>
                  <a:schemeClr val="tx1"/>
                </a:solidFill>
                <a:latin typeface="Arial" panose="020B0604020202020204" pitchFamily="34" charset="0"/>
              </a:defRPr>
            </a:lvl7pPr>
            <a:lvl8pPr marL="3359150" indent="-217488" eaLnBrk="0" fontAlgn="base" hangingPunct="0">
              <a:spcBef>
                <a:spcPct val="0"/>
              </a:spcBef>
              <a:spcAft>
                <a:spcPct val="0"/>
              </a:spcAft>
              <a:defRPr>
                <a:solidFill>
                  <a:schemeClr val="tx1"/>
                </a:solidFill>
                <a:latin typeface="Arial" panose="020B0604020202020204" pitchFamily="34" charset="0"/>
              </a:defRPr>
            </a:lvl8pPr>
            <a:lvl9pPr marL="3816350" indent="-217488" eaLnBrk="0" fontAlgn="base" hangingPunct="0">
              <a:spcBef>
                <a:spcPct val="0"/>
              </a:spcBef>
              <a:spcAft>
                <a:spcPct val="0"/>
              </a:spcAft>
              <a:defRPr>
                <a:solidFill>
                  <a:schemeClr val="tx1"/>
                </a:solidFill>
                <a:latin typeface="Arial" panose="020B0604020202020204" pitchFamily="34" charset="0"/>
              </a:defRPr>
            </a:lvl9pPr>
          </a:lstStyle>
          <a:p>
            <a:fld id="{08FADCAA-D5AC-4F4D-9800-1A0E842AEC26}" type="slidenum">
              <a:rPr lang="en-US" altLang="en-US" smtClean="0">
                <a:solidFill>
                  <a:srgbClr val="000000"/>
                </a:solidFill>
                <a:ea typeface="ＭＳ Ｐゴシック" panose="020B0600070205080204" pitchFamily="34" charset="-128"/>
                <a:cs typeface="Arial" panose="020B0604020202020204" pitchFamily="34" charset="0"/>
              </a:rPr>
              <a:pPr/>
              <a:t>33</a:t>
            </a:fld>
            <a:endParaRPr lang="en-US" altLang="en-US">
              <a:solidFill>
                <a:srgbClr val="000000"/>
              </a:solidFill>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79E0E-D04A-4D40-80EA-F5EFD34751A5}" type="slidenum">
              <a:rPr lang="en-US" smtClean="0"/>
              <a:t>34</a:t>
            </a:fld>
            <a:endParaRPr lang="en-US" dirty="0"/>
          </a:p>
        </p:txBody>
      </p:sp>
    </p:spTree>
    <p:extLst>
      <p:ext uri="{BB962C8B-B14F-4D97-AF65-F5344CB8AC3E}">
        <p14:creationId xmlns:p14="http://schemas.microsoft.com/office/powerpoint/2010/main" val="47338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378299" y="1202598"/>
            <a:ext cx="8472511" cy="3201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1" name="Date Placeholder 3"/>
          <p:cNvSpPr>
            <a:spLocks noGrp="1"/>
          </p:cNvSpPr>
          <p:nvPr>
            <p:ph type="dt" sz="half" idx="2"/>
          </p:nvPr>
        </p:nvSpPr>
        <p:spPr>
          <a:xfrm>
            <a:off x="5863329" y="4552932"/>
            <a:ext cx="2133600" cy="273844"/>
          </a:xfrm>
          <a:prstGeom prst="rect">
            <a:avLst/>
          </a:prstGeom>
        </p:spPr>
        <p:txBody>
          <a:bodyPr vert="horz" lIns="91440" tIns="45720" rIns="91440" bIns="45720" rtlCol="0" anchor="ctr"/>
          <a:lstStyle>
            <a:lvl1pPr algn="r">
              <a:defRPr sz="1333" b="0">
                <a:solidFill>
                  <a:srgbClr val="FFFFFF"/>
                </a:solidFill>
                <a:latin typeface="Arial"/>
                <a:cs typeface="Arial"/>
              </a:defRPr>
            </a:lvl1pPr>
          </a:lstStyle>
          <a:p>
            <a:fld id="{C90A2844-00DB-4416-BE3D-0740FD5B1CE8}" type="datetime4">
              <a:rPr lang="en-US" smtClean="0"/>
              <a:t>March 17, 2022</a:t>
            </a:fld>
            <a:endParaRPr lang="en-US" dirty="0"/>
          </a:p>
        </p:txBody>
      </p:sp>
      <p:sp>
        <p:nvSpPr>
          <p:cNvPr id="12" name="Footer Placeholder 4"/>
          <p:cNvSpPr>
            <a:spLocks noGrp="1"/>
          </p:cNvSpPr>
          <p:nvPr>
            <p:ph type="ftr" sz="quarter" idx="3"/>
          </p:nvPr>
        </p:nvSpPr>
        <p:spPr>
          <a:xfrm>
            <a:off x="1017917" y="4562686"/>
            <a:ext cx="3934150" cy="273844"/>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13" name="Slide Number Placeholder 5"/>
          <p:cNvSpPr>
            <a:spLocks noGrp="1"/>
          </p:cNvSpPr>
          <p:nvPr>
            <p:ph type="sldNum" sz="quarter" idx="4"/>
          </p:nvPr>
        </p:nvSpPr>
        <p:spPr>
          <a:xfrm>
            <a:off x="8088808" y="4573872"/>
            <a:ext cx="762000" cy="224573"/>
          </a:xfrm>
          <a:prstGeom prst="rect">
            <a:avLst/>
          </a:prstGeom>
        </p:spPr>
        <p:txBody>
          <a:bodyPr vert="horz" lIns="91440" tIns="45720" rIns="91440" bIns="45720" rtlCol="0" anchor="ctr"/>
          <a:lstStyle>
            <a:lvl1pPr algn="r">
              <a:defRPr sz="1333">
                <a:solidFill>
                  <a:srgbClr val="FFFFFF"/>
                </a:solidFill>
                <a:latin typeface="Arial"/>
                <a:cs typeface="Arial"/>
              </a:defRPr>
            </a:lvl1pPr>
          </a:lstStyle>
          <a:p>
            <a:r>
              <a:rPr lang="en-US" dirty="0"/>
              <a:t> | </a:t>
            </a:r>
            <a:fld id="{BFEBEB0A-9E3D-4B14-9782-E2AE3DA60D96}" type="slidenum">
              <a:rPr lang="en-US" smtClean="0"/>
              <a:pPr/>
              <a:t>‹#›</a:t>
            </a:fld>
            <a:endParaRPr lang="en-US" dirty="0"/>
          </a:p>
        </p:txBody>
      </p:sp>
    </p:spTree>
    <p:extLst>
      <p:ext uri="{BB962C8B-B14F-4D97-AF65-F5344CB8AC3E}">
        <p14:creationId xmlns:p14="http://schemas.microsoft.com/office/powerpoint/2010/main" val="33166687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78300" y="1218535"/>
            <a:ext cx="4038253" cy="608656"/>
          </a:xfrm>
        </p:spPr>
        <p:txBody>
          <a:bodyPr anchor="b">
            <a:noAutofit/>
          </a:bodyPr>
          <a:lstStyle>
            <a:lvl1pPr marL="0" indent="0">
              <a:buNone/>
              <a:defRPr sz="2400" b="0">
                <a:latin typeface="+mn-lt"/>
                <a:cs typeface="Georgia"/>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78300" y="1939765"/>
            <a:ext cx="4038253" cy="2126297"/>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153" y="1218535"/>
            <a:ext cx="4205657" cy="608656"/>
          </a:xfrm>
        </p:spPr>
        <p:txBody>
          <a:bodyPr anchor="b">
            <a:noAutofit/>
          </a:bodyPr>
          <a:lstStyle>
            <a:lvl1pPr marL="0" indent="0">
              <a:buNone/>
              <a:defRPr sz="2400" b="0">
                <a:latin typeface="+mn-lt"/>
                <a:cs typeface="Georgia"/>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4645153" y="1939765"/>
            <a:ext cx="4205657" cy="2126296"/>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7EDDD-676C-4F67-8093-5925A4FE56DF}" type="datetime4">
              <a:rPr lang="en-US" smtClean="0"/>
              <a:t>March 17,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378300" y="1827193"/>
            <a:ext cx="4038253"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4" y="1827191"/>
            <a:ext cx="420565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8289498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DFBA0C-357F-42CE-8384-D74176798409}" type="datetime4">
              <a:rPr lang="en-US" smtClean="0"/>
              <a:t>March 17,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27865721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9" name="Group 8"/>
          <p:cNvGrpSpPr/>
          <p:nvPr userDrawn="1"/>
        </p:nvGrpSpPr>
        <p:grpSpPr>
          <a:xfrm>
            <a:off x="321700" y="4375526"/>
            <a:ext cx="485910" cy="628826"/>
            <a:chOff x="321700" y="4356987"/>
            <a:chExt cx="485910" cy="628826"/>
          </a:xfrm>
        </p:grpSpPr>
        <p:sp>
          <p:nvSpPr>
            <p:cNvPr id="10" name="Rectangle 9"/>
            <p:cNvSpPr/>
            <p:nvPr userDrawn="1"/>
          </p:nvSpPr>
          <p:spPr bwMode="auto">
            <a:xfrm>
              <a:off x="356204" y="4461786"/>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00" y="4356987"/>
              <a:ext cx="485910" cy="628826"/>
            </a:xfrm>
            <a:prstGeom prst="rect">
              <a:avLst/>
            </a:prstGeom>
          </p:spPr>
        </p:pic>
      </p:grpSp>
    </p:spTree>
    <p:extLst>
      <p:ext uri="{BB962C8B-B14F-4D97-AF65-F5344CB8AC3E}">
        <p14:creationId xmlns:p14="http://schemas.microsoft.com/office/powerpoint/2010/main" val="4445831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p:nvSpPr>
        <p:spPr>
          <a:xfrm>
            <a:off x="0" y="0"/>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p:cNvGrpSpPr/>
          <p:nvPr userDrawn="1"/>
        </p:nvGrpSpPr>
        <p:grpSpPr>
          <a:xfrm>
            <a:off x="8346633" y="4366320"/>
            <a:ext cx="485910" cy="628826"/>
            <a:chOff x="321700" y="4356987"/>
            <a:chExt cx="485910" cy="628826"/>
          </a:xfrm>
        </p:grpSpPr>
        <p:sp>
          <p:nvSpPr>
            <p:cNvPr id="16" name="Rectangle 15"/>
            <p:cNvSpPr/>
            <p:nvPr userDrawn="1"/>
          </p:nvSpPr>
          <p:spPr bwMode="auto">
            <a:xfrm>
              <a:off x="356204" y="4461786"/>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00" y="4356987"/>
              <a:ext cx="485910" cy="628826"/>
            </a:xfrm>
            <a:prstGeom prst="rect">
              <a:avLst/>
            </a:prstGeom>
          </p:spPr>
        </p:pic>
      </p:grpSp>
    </p:spTree>
    <p:extLst>
      <p:ext uri="{BB962C8B-B14F-4D97-AF65-F5344CB8AC3E}">
        <p14:creationId xmlns:p14="http://schemas.microsoft.com/office/powerpoint/2010/main" val="17393719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p:cNvSpPr/>
          <p:nvPr/>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Rectangle 2"/>
          <p:cNvSpPr/>
          <p:nvPr/>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Rectangle 3"/>
          <p:cNvSpPr/>
          <p:nvPr userDrawn="1"/>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7568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154" y="471339"/>
            <a:ext cx="8472511" cy="515940"/>
          </a:xfrm>
        </p:spPr>
        <p:txBody>
          <a:bodyPr anchor="b">
            <a:noAutofit/>
          </a:bodyPr>
          <a:lstStyle>
            <a:lvl1pPr algn="l">
              <a:defRPr sz="4400" b="1" baseline="0"/>
            </a:lvl1pPr>
          </a:lstStyle>
          <a:p>
            <a:r>
              <a:rPr lang="en-US" dirty="0"/>
              <a:t>Questions?</a:t>
            </a:r>
          </a:p>
        </p:txBody>
      </p:sp>
      <p:sp>
        <p:nvSpPr>
          <p:cNvPr id="3" name="Picture Placeholder 2"/>
          <p:cNvSpPr>
            <a:spLocks noGrp="1"/>
          </p:cNvSpPr>
          <p:nvPr>
            <p:ph type="pic" idx="1"/>
          </p:nvPr>
        </p:nvSpPr>
        <p:spPr>
          <a:xfrm>
            <a:off x="378299" y="1141210"/>
            <a:ext cx="8472511" cy="1585389"/>
          </a:xfrm>
          <a:ln w="6350">
            <a:solidFill>
              <a:schemeClr val="tx2"/>
            </a:solidFill>
          </a:ln>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5" name="Date Placeholder 4"/>
          <p:cNvSpPr>
            <a:spLocks noGrp="1"/>
          </p:cNvSpPr>
          <p:nvPr>
            <p:ph type="dt" sz="half" idx="10"/>
          </p:nvPr>
        </p:nvSpPr>
        <p:spPr/>
        <p:txBody>
          <a:bodyPr/>
          <a:lstStyle/>
          <a:p>
            <a:fld id="{EE21FE81-82C5-4616-9168-131784DB4F47}" type="datetime4">
              <a:rPr lang="en-US" smtClean="0"/>
              <a:t>March 17,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Text Placeholder 7"/>
          <p:cNvSpPr>
            <a:spLocks noGrp="1"/>
          </p:cNvSpPr>
          <p:nvPr>
            <p:ph type="body" sz="quarter" idx="13"/>
          </p:nvPr>
        </p:nvSpPr>
        <p:spPr>
          <a:xfrm>
            <a:off x="186201" y="2824853"/>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3457643" y="2824853"/>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p:cNvSpPr>
            <a:spLocks noGrp="1"/>
          </p:cNvSpPr>
          <p:nvPr>
            <p:ph type="body" sz="quarter" idx="15"/>
          </p:nvPr>
        </p:nvSpPr>
        <p:spPr>
          <a:xfrm>
            <a:off x="6557917" y="2825309"/>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p:cNvGrpSpPr/>
          <p:nvPr/>
        </p:nvGrpSpPr>
        <p:grpSpPr>
          <a:xfrm>
            <a:off x="707890" y="114335"/>
            <a:ext cx="219679" cy="219678"/>
            <a:chOff x="680215" y="6240338"/>
            <a:chExt cx="235180" cy="235180"/>
          </a:xfrm>
        </p:grpSpPr>
        <p:sp>
          <p:nvSpPr>
            <p:cNvPr id="24" name="Oval 23"/>
            <p:cNvSpPr/>
            <p:nvPr/>
          </p:nvSpPr>
          <p:spPr>
            <a:xfrm>
              <a:off x="680215" y="6240338"/>
              <a:ext cx="235180" cy="2351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25" name="Freeform 20"/>
            <p:cNvSpPr>
              <a:spLocks/>
            </p:cNvSpPr>
            <p:nvPr/>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a:lstStyle/>
            <a:p>
              <a:endParaRPr lang="en-US" sz="3200" dirty="0">
                <a:solidFill>
                  <a:schemeClr val="accent1"/>
                </a:solidFill>
              </a:endParaRPr>
            </a:p>
          </p:txBody>
        </p:sp>
      </p:grpSp>
      <p:sp>
        <p:nvSpPr>
          <p:cNvPr id="26" name="Freeform 7"/>
          <p:cNvSpPr>
            <a:spLocks noEditPoints="1"/>
          </p:cNvSpPr>
          <p:nvPr/>
        </p:nvSpPr>
        <p:spPr bwMode="auto">
          <a:xfrm>
            <a:off x="375673" y="119013"/>
            <a:ext cx="208872" cy="208180"/>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1"/>
          </a:solidFill>
          <a:ln>
            <a:noFill/>
          </a:ln>
        </p:spPr>
        <p:txBody>
          <a:bodyPr/>
          <a:lstStyle/>
          <a:p>
            <a:pPr fontAlgn="auto">
              <a:spcBef>
                <a:spcPts val="0"/>
              </a:spcBef>
              <a:spcAft>
                <a:spcPts val="0"/>
              </a:spcAft>
              <a:defRPr/>
            </a:pPr>
            <a:endParaRPr lang="id-ID" sz="3200">
              <a:solidFill>
                <a:schemeClr val="accent1"/>
              </a:solidFill>
              <a:latin typeface="+mn-lt"/>
              <a:ea typeface="+mn-ea"/>
              <a:cs typeface="+mn-cs"/>
            </a:endParaRPr>
          </a:p>
        </p:txBody>
      </p:sp>
      <p:sp>
        <p:nvSpPr>
          <p:cNvPr id="27" name="TextBox 26"/>
          <p:cNvSpPr txBox="1"/>
          <p:nvPr/>
        </p:nvSpPr>
        <p:spPr>
          <a:xfrm>
            <a:off x="885937" y="117102"/>
            <a:ext cx="745717" cy="235898"/>
          </a:xfrm>
          <a:prstGeom prst="rect">
            <a:avLst/>
          </a:prstGeom>
          <a:noFill/>
        </p:spPr>
        <p:txBody>
          <a:bodyPr wrap="none" rtlCol="0">
            <a:spAutoFit/>
          </a:bodyPr>
          <a:lstStyle/>
          <a:p>
            <a:pPr lvl="0" algn="l"/>
            <a:r>
              <a:rPr lang="en-US" sz="933" dirty="0">
                <a:solidFill>
                  <a:schemeClr val="accent1"/>
                </a:solidFill>
                <a:latin typeface="+mj-lt"/>
                <a:cs typeface="Georgia"/>
              </a:rPr>
              <a:t>@ACGME</a:t>
            </a:r>
          </a:p>
        </p:txBody>
      </p:sp>
      <p:sp>
        <p:nvSpPr>
          <p:cNvPr id="28" name="TextBox 27"/>
          <p:cNvSpPr txBox="1"/>
          <p:nvPr/>
        </p:nvSpPr>
        <p:spPr>
          <a:xfrm>
            <a:off x="1752146" y="117102"/>
            <a:ext cx="1292340" cy="235898"/>
          </a:xfrm>
          <a:prstGeom prst="rect">
            <a:avLst/>
          </a:prstGeom>
          <a:noFill/>
        </p:spPr>
        <p:txBody>
          <a:bodyPr wrap="none" rtlCol="0">
            <a:spAutoFit/>
          </a:bodyPr>
          <a:lstStyle/>
          <a:p>
            <a:pPr lvl="0"/>
            <a:r>
              <a:rPr lang="en-US" sz="933" dirty="0">
                <a:solidFill>
                  <a:schemeClr val="accent1"/>
                </a:solidFill>
                <a:latin typeface="+mj-lt"/>
                <a:cs typeface="Georgia"/>
              </a:rPr>
              <a:t>WWW.ACGME.ORG</a:t>
            </a:r>
          </a:p>
        </p:txBody>
      </p:sp>
      <p:grpSp>
        <p:nvGrpSpPr>
          <p:cNvPr id="17" name="Group 16"/>
          <p:cNvGrpSpPr/>
          <p:nvPr userDrawn="1"/>
        </p:nvGrpSpPr>
        <p:grpSpPr>
          <a:xfrm>
            <a:off x="707889" y="114335"/>
            <a:ext cx="219678" cy="219678"/>
            <a:chOff x="680215" y="6240338"/>
            <a:chExt cx="235180" cy="235180"/>
          </a:xfrm>
        </p:grpSpPr>
        <p:sp>
          <p:nvSpPr>
            <p:cNvPr id="18" name="Oval 17"/>
            <p:cNvSpPr/>
            <p:nvPr userDrawn="1"/>
          </p:nvSpPr>
          <p:spPr>
            <a:xfrm>
              <a:off x="680215" y="6240338"/>
              <a:ext cx="235180" cy="2351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19"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a:lstStyle/>
            <a:p>
              <a:endParaRPr lang="en-US" dirty="0">
                <a:solidFill>
                  <a:schemeClr val="accent1"/>
                </a:solidFill>
              </a:endParaRPr>
            </a:p>
          </p:txBody>
        </p:sp>
      </p:grpSp>
      <p:sp>
        <p:nvSpPr>
          <p:cNvPr id="20" name="Freeform 7"/>
          <p:cNvSpPr>
            <a:spLocks noEditPoints="1"/>
          </p:cNvSpPr>
          <p:nvPr userDrawn="1"/>
        </p:nvSpPr>
        <p:spPr bwMode="auto">
          <a:xfrm>
            <a:off x="375673" y="120084"/>
            <a:ext cx="208872" cy="208180"/>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1"/>
          </a:solidFill>
          <a:ln>
            <a:noFill/>
          </a:ln>
        </p:spPr>
        <p:txBody>
          <a:bodyPr/>
          <a:lstStyle/>
          <a:p>
            <a:pPr fontAlgn="auto">
              <a:spcBef>
                <a:spcPts val="0"/>
              </a:spcBef>
              <a:spcAft>
                <a:spcPts val="0"/>
              </a:spcAft>
              <a:defRPr/>
            </a:pPr>
            <a:endParaRPr lang="id-ID">
              <a:solidFill>
                <a:schemeClr val="accent1"/>
              </a:solidFill>
              <a:latin typeface="+mn-lt"/>
              <a:ea typeface="+mn-ea"/>
              <a:cs typeface="+mn-cs"/>
            </a:endParaRPr>
          </a:p>
        </p:txBody>
      </p:sp>
      <p:sp>
        <p:nvSpPr>
          <p:cNvPr id="30" name="Freeform 5"/>
          <p:cNvSpPr>
            <a:spLocks noEditPoints="1"/>
          </p:cNvSpPr>
          <p:nvPr userDrawn="1"/>
        </p:nvSpPr>
        <p:spPr bwMode="auto">
          <a:xfrm>
            <a:off x="1614021" y="131246"/>
            <a:ext cx="185242" cy="185856"/>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lstStyle/>
          <a:p>
            <a:endParaRPr lang="en-US" dirty="0">
              <a:solidFill>
                <a:schemeClr val="accent1"/>
              </a:solidFill>
            </a:endParaRPr>
          </a:p>
        </p:txBody>
      </p:sp>
    </p:spTree>
    <p:extLst>
      <p:ext uri="{BB962C8B-B14F-4D97-AF65-F5344CB8AC3E}">
        <p14:creationId xmlns:p14="http://schemas.microsoft.com/office/powerpoint/2010/main" val="42116678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154" y="471339"/>
            <a:ext cx="8472511" cy="515940"/>
          </a:xfrm>
        </p:spPr>
        <p:txBody>
          <a:bodyPr anchor="b">
            <a:noAutofit/>
          </a:bodyPr>
          <a:lstStyle>
            <a:lvl1pPr algn="l">
              <a:defRPr sz="4400" b="1" baseline="0"/>
            </a:lvl1pPr>
          </a:lstStyle>
          <a:p>
            <a:r>
              <a:rPr lang="en-US" dirty="0"/>
              <a:t>Thank You!</a:t>
            </a:r>
          </a:p>
        </p:txBody>
      </p:sp>
      <p:sp>
        <p:nvSpPr>
          <p:cNvPr id="3" name="Picture Placeholder 2"/>
          <p:cNvSpPr>
            <a:spLocks noGrp="1"/>
          </p:cNvSpPr>
          <p:nvPr>
            <p:ph type="pic" idx="1"/>
          </p:nvPr>
        </p:nvSpPr>
        <p:spPr>
          <a:xfrm>
            <a:off x="378299" y="1141210"/>
            <a:ext cx="8472511" cy="1585389"/>
          </a:xfrm>
          <a:ln w="6350">
            <a:solidFill>
              <a:schemeClr val="tx2"/>
            </a:solidFill>
          </a:ln>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5" name="Date Placeholder 4"/>
          <p:cNvSpPr>
            <a:spLocks noGrp="1"/>
          </p:cNvSpPr>
          <p:nvPr>
            <p:ph type="dt" sz="half" idx="10"/>
          </p:nvPr>
        </p:nvSpPr>
        <p:spPr/>
        <p:txBody>
          <a:bodyPr/>
          <a:lstStyle/>
          <a:p>
            <a:fld id="{82656DEE-A10F-4A08-87EF-D4148DA53036}" type="datetime4">
              <a:rPr lang="en-US" smtClean="0"/>
              <a:t>March 17,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Text Placeholder 7"/>
          <p:cNvSpPr>
            <a:spLocks noGrp="1"/>
          </p:cNvSpPr>
          <p:nvPr>
            <p:ph type="body" sz="quarter" idx="13"/>
          </p:nvPr>
        </p:nvSpPr>
        <p:spPr>
          <a:xfrm>
            <a:off x="186201" y="2824853"/>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3457643" y="2824853"/>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p:cNvSpPr>
            <a:spLocks noGrp="1"/>
          </p:cNvSpPr>
          <p:nvPr>
            <p:ph type="body" sz="quarter" idx="15"/>
          </p:nvPr>
        </p:nvSpPr>
        <p:spPr>
          <a:xfrm>
            <a:off x="6557917" y="2825309"/>
            <a:ext cx="2457451" cy="1209675"/>
          </a:xfrm>
        </p:spPr>
        <p:txBody>
          <a:bodyPr>
            <a:no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1" name="Group 30"/>
          <p:cNvGrpSpPr/>
          <p:nvPr userDrawn="1"/>
        </p:nvGrpSpPr>
        <p:grpSpPr>
          <a:xfrm>
            <a:off x="707890" y="114335"/>
            <a:ext cx="219679" cy="219678"/>
            <a:chOff x="680215" y="6240338"/>
            <a:chExt cx="235180" cy="235180"/>
          </a:xfrm>
        </p:grpSpPr>
        <p:sp>
          <p:nvSpPr>
            <p:cNvPr id="32" name="Oval 31"/>
            <p:cNvSpPr/>
            <p:nvPr/>
          </p:nvSpPr>
          <p:spPr>
            <a:xfrm>
              <a:off x="680215" y="6240338"/>
              <a:ext cx="235180" cy="2351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33" name="Freeform 20"/>
            <p:cNvSpPr>
              <a:spLocks/>
            </p:cNvSpPr>
            <p:nvPr/>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a:lstStyle/>
            <a:p>
              <a:endParaRPr lang="en-US" sz="3200" dirty="0">
                <a:solidFill>
                  <a:schemeClr val="accent1"/>
                </a:solidFill>
              </a:endParaRPr>
            </a:p>
          </p:txBody>
        </p:sp>
      </p:grpSp>
      <p:sp>
        <p:nvSpPr>
          <p:cNvPr id="34" name="TextBox 33"/>
          <p:cNvSpPr txBox="1"/>
          <p:nvPr userDrawn="1"/>
        </p:nvSpPr>
        <p:spPr>
          <a:xfrm>
            <a:off x="885937" y="117102"/>
            <a:ext cx="745717" cy="235898"/>
          </a:xfrm>
          <a:prstGeom prst="rect">
            <a:avLst/>
          </a:prstGeom>
          <a:noFill/>
        </p:spPr>
        <p:txBody>
          <a:bodyPr wrap="none" rtlCol="0">
            <a:spAutoFit/>
          </a:bodyPr>
          <a:lstStyle/>
          <a:p>
            <a:pPr lvl="0" algn="l"/>
            <a:r>
              <a:rPr lang="en-US" sz="933" dirty="0">
                <a:solidFill>
                  <a:schemeClr val="accent1"/>
                </a:solidFill>
                <a:latin typeface="+mj-lt"/>
                <a:cs typeface="Georgia"/>
              </a:rPr>
              <a:t>@ACGME</a:t>
            </a:r>
          </a:p>
        </p:txBody>
      </p:sp>
      <p:sp>
        <p:nvSpPr>
          <p:cNvPr id="35" name="TextBox 34"/>
          <p:cNvSpPr txBox="1"/>
          <p:nvPr userDrawn="1"/>
        </p:nvSpPr>
        <p:spPr>
          <a:xfrm>
            <a:off x="1752146" y="117102"/>
            <a:ext cx="1292340" cy="235898"/>
          </a:xfrm>
          <a:prstGeom prst="rect">
            <a:avLst/>
          </a:prstGeom>
          <a:noFill/>
        </p:spPr>
        <p:txBody>
          <a:bodyPr wrap="none" rtlCol="0">
            <a:spAutoFit/>
          </a:bodyPr>
          <a:lstStyle/>
          <a:p>
            <a:pPr lvl="0"/>
            <a:r>
              <a:rPr lang="en-US" sz="933" dirty="0">
                <a:solidFill>
                  <a:schemeClr val="accent1"/>
                </a:solidFill>
                <a:latin typeface="+mj-lt"/>
                <a:cs typeface="Georgia"/>
              </a:rPr>
              <a:t>WWW.ACGME.ORG</a:t>
            </a:r>
          </a:p>
        </p:txBody>
      </p:sp>
      <p:sp>
        <p:nvSpPr>
          <p:cNvPr id="36" name="Freeform 7"/>
          <p:cNvSpPr>
            <a:spLocks noEditPoints="1"/>
          </p:cNvSpPr>
          <p:nvPr userDrawn="1"/>
        </p:nvSpPr>
        <p:spPr bwMode="auto">
          <a:xfrm>
            <a:off x="375673" y="120084"/>
            <a:ext cx="208872" cy="208180"/>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1"/>
          </a:solidFill>
          <a:ln>
            <a:noFill/>
          </a:ln>
        </p:spPr>
        <p:txBody>
          <a:bodyPr/>
          <a:lstStyle/>
          <a:p>
            <a:pPr fontAlgn="auto">
              <a:spcBef>
                <a:spcPts val="0"/>
              </a:spcBef>
              <a:spcAft>
                <a:spcPts val="0"/>
              </a:spcAft>
              <a:defRPr/>
            </a:pPr>
            <a:endParaRPr lang="id-ID">
              <a:solidFill>
                <a:schemeClr val="accent1"/>
              </a:solidFill>
              <a:latin typeface="+mn-lt"/>
              <a:ea typeface="+mn-ea"/>
              <a:cs typeface="+mn-cs"/>
            </a:endParaRPr>
          </a:p>
        </p:txBody>
      </p:sp>
      <p:sp>
        <p:nvSpPr>
          <p:cNvPr id="37" name="Freeform 5"/>
          <p:cNvSpPr>
            <a:spLocks noEditPoints="1"/>
          </p:cNvSpPr>
          <p:nvPr userDrawn="1"/>
        </p:nvSpPr>
        <p:spPr bwMode="auto">
          <a:xfrm>
            <a:off x="1614021" y="131246"/>
            <a:ext cx="185242" cy="185856"/>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lstStyle/>
          <a:p>
            <a:endParaRPr lang="en-US" dirty="0">
              <a:solidFill>
                <a:schemeClr val="accent1"/>
              </a:solidFill>
            </a:endParaRPr>
          </a:p>
        </p:txBody>
      </p:sp>
    </p:spTree>
    <p:extLst>
      <p:ext uri="{BB962C8B-B14F-4D97-AF65-F5344CB8AC3E}">
        <p14:creationId xmlns:p14="http://schemas.microsoft.com/office/powerpoint/2010/main" val="42931077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4694924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8946929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468016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over Slide + imag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78301" y="2"/>
            <a:ext cx="8472508" cy="1649095"/>
          </a:xfrm>
        </p:spPr>
        <p:txBody>
          <a:bodyPr/>
          <a:lstStyle/>
          <a:p>
            <a:r>
              <a:rPr lang="en-US" dirty="0"/>
              <a:t>Click icon to add picture</a:t>
            </a:r>
          </a:p>
        </p:txBody>
      </p:sp>
      <p:cxnSp>
        <p:nvCxnSpPr>
          <p:cNvPr id="12" name="Straight Connector 11"/>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rgbClr val="000000"/>
                </a:solidFill>
                <a:latin typeface="Arial"/>
                <a:cs typeface="Arial"/>
              </a:defRPr>
            </a:lvl1pPr>
          </a:lstStyle>
          <a:p>
            <a:fld id="{4EE8989A-9866-425A-91B0-B20CA1D324E7}" type="datetime4">
              <a:rPr lang="en-US" smtClean="0"/>
              <a:t>March 17, 2022</a:t>
            </a:fld>
            <a:endParaRPr lang="en-US" dirty="0"/>
          </a:p>
        </p:txBody>
      </p:sp>
      <p:sp>
        <p:nvSpPr>
          <p:cNvPr id="14"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rgbClr val="000000"/>
                </a:solidFill>
                <a:latin typeface="Arial"/>
                <a:cs typeface="Arial"/>
              </a:defRPr>
            </a:lvl1pPr>
          </a:lstStyle>
          <a:p>
            <a:endParaRPr lang="en-US" dirty="0"/>
          </a:p>
        </p:txBody>
      </p:sp>
      <p:sp>
        <p:nvSpPr>
          <p:cNvPr id="15"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rgbClr val="000000"/>
                </a:solidFill>
                <a:latin typeface="Arial"/>
                <a:cs typeface="Arial"/>
              </a:defRPr>
            </a:lvl1pPr>
          </a:lstStyle>
          <a:p>
            <a:r>
              <a:rPr lang="en-US" dirty="0"/>
              <a:t> | </a:t>
            </a:r>
            <a:fld id="{BFEBEB0A-9E3D-4B14-9782-E2AE3DA60D96}" type="slidenum">
              <a:rPr lang="en-US" smtClean="0"/>
              <a:pPr/>
              <a:t>‹#›</a:t>
            </a:fld>
            <a:endParaRPr lang="en-US" dirty="0"/>
          </a:p>
        </p:txBody>
      </p:sp>
      <p:sp>
        <p:nvSpPr>
          <p:cNvPr id="9" name="Title 1"/>
          <p:cNvSpPr>
            <a:spLocks noGrp="1"/>
          </p:cNvSpPr>
          <p:nvPr>
            <p:ph type="ctrTitle" hasCustomPrompt="1"/>
          </p:nvPr>
        </p:nvSpPr>
        <p:spPr>
          <a:xfrm>
            <a:off x="1796087" y="1897869"/>
            <a:ext cx="7054723" cy="1143000"/>
          </a:xfrm>
        </p:spPr>
        <p:txBody>
          <a:bodyPr>
            <a:noAutofit/>
          </a:bodyPr>
          <a:lstStyle>
            <a:lvl1pPr>
              <a:defRPr sz="5867"/>
            </a:lvl1pPr>
          </a:lstStyle>
          <a:p>
            <a:r>
              <a:rPr lang="en-US" dirty="0"/>
              <a:t>CLICK TO EDIT MASTER TITLE STYLE</a:t>
            </a:r>
          </a:p>
        </p:txBody>
      </p:sp>
      <p:sp>
        <p:nvSpPr>
          <p:cNvPr id="10" name="Subtitle 2"/>
          <p:cNvSpPr>
            <a:spLocks noGrp="1"/>
          </p:cNvSpPr>
          <p:nvPr>
            <p:ph type="subTitle" idx="1"/>
          </p:nvPr>
        </p:nvSpPr>
        <p:spPr>
          <a:xfrm>
            <a:off x="1796087" y="3165939"/>
            <a:ext cx="7054723" cy="742950"/>
          </a:xfrm>
        </p:spPr>
        <p:txBody>
          <a:bodyPr anchor="t" anchorCtr="0">
            <a:normAutofit/>
          </a:bodyPr>
          <a:lstStyle>
            <a:lvl1pPr marL="0" indent="0" algn="l">
              <a:buNone/>
              <a:defRPr sz="4267">
                <a:solidFill>
                  <a:srgbClr val="000000"/>
                </a:solidFill>
                <a:latin typeface="+mn-lt"/>
                <a:cs typeface="Baskerville Old Face" panose="02020602080505020303"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8424"/>
          <a:stretch/>
        </p:blipFill>
        <p:spPr>
          <a:xfrm>
            <a:off x="397665" y="1722268"/>
            <a:ext cx="1277579" cy="1514062"/>
          </a:xfrm>
          <a:prstGeom prst="rect">
            <a:avLst/>
          </a:prstGeom>
        </p:spPr>
      </p:pic>
      <p:cxnSp>
        <p:nvCxnSpPr>
          <p:cNvPr id="17" name="Straight Connector 16"/>
          <p:cNvCxnSpPr/>
          <p:nvPr userDrawn="1"/>
        </p:nvCxnSpPr>
        <p:spPr>
          <a:xfrm>
            <a:off x="378299" y="4645860"/>
            <a:ext cx="847251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0963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5390092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9978695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42049365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9096"/>
            <a:ext cx="5550773" cy="994172"/>
          </a:xfrm>
          <a:prstGeom prst="rect">
            <a:avLst/>
          </a:prstGeom>
        </p:spPr>
        <p:txBody>
          <a:bodyPr anchor="b" anchorCtr="0"/>
          <a:lstStyle>
            <a:lvl1pPr>
              <a:defRPr b="0" i="0" spc="0">
                <a:solidFill>
                  <a:srgbClr val="0365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38EEBB85-FC3E-E145-BF2D-DFBCFB25EEB5}"/>
              </a:ext>
            </a:extLst>
          </p:cNvPr>
          <p:cNvSpPr>
            <a:spLocks noGrp="1"/>
          </p:cNvSpPr>
          <p:nvPr>
            <p:ph type="body" sz="quarter" idx="10"/>
          </p:nvPr>
        </p:nvSpPr>
        <p:spPr>
          <a:xfrm>
            <a:off x="628650" y="1511671"/>
            <a:ext cx="6811911" cy="2853710"/>
          </a:xfrm>
        </p:spPr>
        <p:txBody>
          <a:bodyPr>
            <a:normAutofit/>
          </a:bodyPr>
          <a:lstStyle>
            <a:lvl1pPr marL="0" indent="0">
              <a:buNone/>
              <a:defRPr sz="1350" b="0" i="0">
                <a:solidFill>
                  <a:schemeClr val="bg1">
                    <a:lumMod val="25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101499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2572213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088812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40022608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300"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211111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24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Cover Slide">
    <p:spTree>
      <p:nvGrpSpPr>
        <p:cNvPr id="1" name=""/>
        <p:cNvGrpSpPr/>
        <p:nvPr/>
      </p:nvGrpSpPr>
      <p:grpSpPr>
        <a:xfrm>
          <a:off x="0" y="0"/>
          <a:ext cx="0" cy="0"/>
          <a:chOff x="0" y="0"/>
          <a:chExt cx="0" cy="0"/>
        </a:xfrm>
      </p:grpSpPr>
      <p:sp>
        <p:nvSpPr>
          <p:cNvPr id="8" name="Rectangle 7"/>
          <p:cNvSpPr/>
          <p:nvPr/>
        </p:nvSpPr>
        <p:spPr>
          <a:xfrm>
            <a:off x="378299" y="75194"/>
            <a:ext cx="8472511" cy="14063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cxnSp>
        <p:nvCxnSpPr>
          <p:cNvPr id="11" name="Straight Connector 10"/>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rgbClr val="000000"/>
                </a:solidFill>
                <a:latin typeface="Arial"/>
                <a:cs typeface="Arial"/>
              </a:defRPr>
            </a:lvl1pPr>
          </a:lstStyle>
          <a:p>
            <a:fld id="{0692BADE-3A0C-422D-B3C2-178664F7FE50}" type="datetime4">
              <a:rPr lang="en-US" smtClean="0"/>
              <a:t>March 17, 2022</a:t>
            </a:fld>
            <a:endParaRPr lang="en-US" dirty="0"/>
          </a:p>
        </p:txBody>
      </p:sp>
      <p:sp>
        <p:nvSpPr>
          <p:cNvPr id="13"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rgbClr val="000000"/>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rgbClr val="000000"/>
                </a:solidFill>
                <a:latin typeface="Arial"/>
                <a:cs typeface="Arial"/>
              </a:defRPr>
            </a:lvl1pPr>
          </a:lstStyle>
          <a:p>
            <a:r>
              <a:rPr lang="en-US" dirty="0"/>
              <a:t> | </a:t>
            </a:r>
            <a:fld id="{BFEBEB0A-9E3D-4B14-9782-E2AE3DA60D96}" type="slidenum">
              <a:rPr lang="en-US" smtClean="0"/>
              <a:pPr/>
              <a:t>‹#›</a:t>
            </a:fld>
            <a:endParaRPr lang="en-US" dirty="0"/>
          </a:p>
        </p:txBody>
      </p:sp>
      <p:sp>
        <p:nvSpPr>
          <p:cNvPr id="16" name="Title 1"/>
          <p:cNvSpPr>
            <a:spLocks noGrp="1"/>
          </p:cNvSpPr>
          <p:nvPr>
            <p:ph type="ctrTitle" hasCustomPrompt="1"/>
          </p:nvPr>
        </p:nvSpPr>
        <p:spPr>
          <a:xfrm>
            <a:off x="378299" y="1657351"/>
            <a:ext cx="8472511" cy="1254307"/>
          </a:xfrm>
        </p:spPr>
        <p:txBody>
          <a:bodyPr>
            <a:noAutofit/>
          </a:bodyPr>
          <a:lstStyle>
            <a:lvl1pPr>
              <a:defRPr sz="5867"/>
            </a:lvl1pPr>
          </a:lstStyle>
          <a:p>
            <a:r>
              <a:rPr lang="en-US" dirty="0"/>
              <a:t>CLICK TO EDIT MASTER TITLE STYLE</a:t>
            </a:r>
          </a:p>
        </p:txBody>
      </p:sp>
      <p:sp>
        <p:nvSpPr>
          <p:cNvPr id="17" name="Subtitle 2"/>
          <p:cNvSpPr>
            <a:spLocks noGrp="1"/>
          </p:cNvSpPr>
          <p:nvPr>
            <p:ph type="subTitle" idx="1"/>
          </p:nvPr>
        </p:nvSpPr>
        <p:spPr>
          <a:xfrm>
            <a:off x="378299" y="2911656"/>
            <a:ext cx="8472511" cy="742950"/>
          </a:xfrm>
        </p:spPr>
        <p:txBody>
          <a:bodyPr anchor="t" anchorCtr="0">
            <a:normAutofit/>
          </a:bodyPr>
          <a:lstStyle>
            <a:lvl1pPr marL="0" indent="0" algn="l">
              <a:buNone/>
              <a:defRPr sz="4267">
                <a:solidFill>
                  <a:srgbClr val="000000"/>
                </a:solidFill>
                <a:latin typeface="+mn-lt"/>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 name="Picture 9" descr="ACGM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583" y="167612"/>
            <a:ext cx="990016" cy="1192144"/>
          </a:xfrm>
          <a:prstGeom prst="rect">
            <a:avLst/>
          </a:prstGeom>
        </p:spPr>
      </p:pic>
      <p:cxnSp>
        <p:nvCxnSpPr>
          <p:cNvPr id="15" name="Straight Connector 14"/>
          <p:cNvCxnSpPr/>
          <p:nvPr userDrawn="1"/>
        </p:nvCxnSpPr>
        <p:spPr>
          <a:xfrm>
            <a:off x="378299" y="4645860"/>
            <a:ext cx="847251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7582" y="167612"/>
            <a:ext cx="990016" cy="1192144"/>
          </a:xfrm>
          <a:prstGeom prst="rect">
            <a:avLst/>
          </a:prstGeom>
        </p:spPr>
      </p:pic>
    </p:spTree>
    <p:extLst>
      <p:ext uri="{BB962C8B-B14F-4D97-AF65-F5344CB8AC3E}">
        <p14:creationId xmlns:p14="http://schemas.microsoft.com/office/powerpoint/2010/main" val="36733178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Cover Slide">
    <p:spTree>
      <p:nvGrpSpPr>
        <p:cNvPr id="1" name=""/>
        <p:cNvGrpSpPr/>
        <p:nvPr/>
      </p:nvGrpSpPr>
      <p:grpSpPr>
        <a:xfrm>
          <a:off x="0" y="0"/>
          <a:ext cx="0" cy="0"/>
          <a:chOff x="0" y="0"/>
          <a:chExt cx="0" cy="0"/>
        </a:xfrm>
      </p:grpSpPr>
      <p:sp>
        <p:nvSpPr>
          <p:cNvPr id="8" name="Rectangle 7"/>
          <p:cNvSpPr/>
          <p:nvPr/>
        </p:nvSpPr>
        <p:spPr>
          <a:xfrm>
            <a:off x="378299" y="75194"/>
            <a:ext cx="2175395" cy="14063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Picture Placeholder 10"/>
          <p:cNvSpPr>
            <a:spLocks noGrp="1"/>
          </p:cNvSpPr>
          <p:nvPr>
            <p:ph type="pic" sz="quarter" idx="13"/>
          </p:nvPr>
        </p:nvSpPr>
        <p:spPr>
          <a:xfrm>
            <a:off x="2657475" y="75010"/>
            <a:ext cx="6192839" cy="1406128"/>
          </a:xfrm>
        </p:spPr>
        <p:txBody>
          <a:bodyPr/>
          <a:lstStyle/>
          <a:p>
            <a:r>
              <a:rPr lang="en-US" dirty="0"/>
              <a:t>Click icon to add picture</a:t>
            </a:r>
          </a:p>
        </p:txBody>
      </p:sp>
      <p:cxnSp>
        <p:nvCxnSpPr>
          <p:cNvPr id="12" name="Straight Connector 11"/>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rgbClr val="000000"/>
                </a:solidFill>
                <a:latin typeface="Arial"/>
                <a:cs typeface="Arial"/>
              </a:defRPr>
            </a:lvl1pPr>
          </a:lstStyle>
          <a:p>
            <a:fld id="{FA396F47-8BF1-421F-9A39-E5BAA4F28C5C}" type="datetime4">
              <a:rPr lang="en-US" smtClean="0"/>
              <a:t>March 17, 2022</a:t>
            </a:fld>
            <a:endParaRPr lang="en-US" dirty="0"/>
          </a:p>
        </p:txBody>
      </p:sp>
      <p:sp>
        <p:nvSpPr>
          <p:cNvPr id="14"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rgbClr val="000000"/>
                </a:solidFill>
                <a:latin typeface="Arial"/>
                <a:cs typeface="Arial"/>
              </a:defRPr>
            </a:lvl1pPr>
          </a:lstStyle>
          <a:p>
            <a:endParaRPr lang="en-US" dirty="0"/>
          </a:p>
        </p:txBody>
      </p:sp>
      <p:sp>
        <p:nvSpPr>
          <p:cNvPr id="15"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rgbClr val="000000"/>
                </a:solidFill>
                <a:latin typeface="Arial"/>
                <a:cs typeface="Arial"/>
              </a:defRPr>
            </a:lvl1pPr>
          </a:lstStyle>
          <a:p>
            <a:r>
              <a:rPr lang="en-US" dirty="0"/>
              <a:t> | </a:t>
            </a:r>
            <a:fld id="{BFEBEB0A-9E3D-4B14-9782-E2AE3DA60D96}" type="slidenum">
              <a:rPr lang="en-US" smtClean="0"/>
              <a:pPr/>
              <a:t>‹#›</a:t>
            </a:fld>
            <a:endParaRPr lang="en-US" dirty="0"/>
          </a:p>
        </p:txBody>
      </p:sp>
      <p:pic>
        <p:nvPicPr>
          <p:cNvPr id="16" name="Picture 15" descr="ACGM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07" y="167612"/>
            <a:ext cx="990016" cy="1192144"/>
          </a:xfrm>
          <a:prstGeom prst="rect">
            <a:avLst/>
          </a:prstGeom>
        </p:spPr>
      </p:pic>
      <p:sp>
        <p:nvSpPr>
          <p:cNvPr id="17" name="Title 1"/>
          <p:cNvSpPr>
            <a:spLocks noGrp="1"/>
          </p:cNvSpPr>
          <p:nvPr>
            <p:ph type="ctrTitle" hasCustomPrompt="1"/>
          </p:nvPr>
        </p:nvSpPr>
        <p:spPr>
          <a:xfrm>
            <a:off x="378299" y="1657351"/>
            <a:ext cx="8472511" cy="1254307"/>
          </a:xfrm>
        </p:spPr>
        <p:txBody>
          <a:bodyPr>
            <a:noAutofit/>
          </a:bodyPr>
          <a:lstStyle>
            <a:lvl1pPr>
              <a:defRPr sz="5867"/>
            </a:lvl1pPr>
          </a:lstStyle>
          <a:p>
            <a:r>
              <a:rPr lang="en-US" dirty="0"/>
              <a:t>CLICK TO EDIT MASTER TITLE STYLE</a:t>
            </a:r>
          </a:p>
        </p:txBody>
      </p:sp>
      <p:sp>
        <p:nvSpPr>
          <p:cNvPr id="20" name="Subtitle 2"/>
          <p:cNvSpPr>
            <a:spLocks noGrp="1"/>
          </p:cNvSpPr>
          <p:nvPr>
            <p:ph type="subTitle" idx="1"/>
          </p:nvPr>
        </p:nvSpPr>
        <p:spPr>
          <a:xfrm>
            <a:off x="378299" y="2911656"/>
            <a:ext cx="8472511" cy="742950"/>
          </a:xfrm>
        </p:spPr>
        <p:txBody>
          <a:bodyPr anchor="t" anchorCtr="0">
            <a:normAutofit/>
          </a:bodyPr>
          <a:lstStyle>
            <a:lvl1pPr marL="0" indent="0" algn="l">
              <a:buNone/>
              <a:defRPr sz="4267">
                <a:solidFill>
                  <a:srgbClr val="000000"/>
                </a:solidFill>
                <a:latin typeface="+mn-lt"/>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8" name="Straight Connector 17"/>
          <p:cNvCxnSpPr/>
          <p:nvPr userDrawn="1"/>
        </p:nvCxnSpPr>
        <p:spPr>
          <a:xfrm>
            <a:off x="378299" y="4645860"/>
            <a:ext cx="847251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9" name="Picture 18"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407" y="167612"/>
            <a:ext cx="990016" cy="1192144"/>
          </a:xfrm>
          <a:prstGeom prst="rect">
            <a:avLst/>
          </a:prstGeom>
        </p:spPr>
      </p:pic>
    </p:spTree>
    <p:extLst>
      <p:ext uri="{BB962C8B-B14F-4D97-AF65-F5344CB8AC3E}">
        <p14:creationId xmlns:p14="http://schemas.microsoft.com/office/powerpoint/2010/main" val="37311036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Cover Slide">
    <p:spTree>
      <p:nvGrpSpPr>
        <p:cNvPr id="1" name=""/>
        <p:cNvGrpSpPr/>
        <p:nvPr/>
      </p:nvGrpSpPr>
      <p:grpSpPr>
        <a:xfrm>
          <a:off x="0" y="0"/>
          <a:ext cx="0" cy="0"/>
          <a:chOff x="0" y="0"/>
          <a:chExt cx="0" cy="0"/>
        </a:xfrm>
      </p:grpSpPr>
      <p:sp>
        <p:nvSpPr>
          <p:cNvPr id="8" name="Rectangle 7"/>
          <p:cNvSpPr/>
          <p:nvPr/>
        </p:nvSpPr>
        <p:spPr>
          <a:xfrm>
            <a:off x="378299" y="75194"/>
            <a:ext cx="8472511" cy="1406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cxnSp>
        <p:nvCxnSpPr>
          <p:cNvPr id="11" name="Straight Connector 10"/>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rgbClr val="000000"/>
                </a:solidFill>
                <a:latin typeface="Arial"/>
                <a:cs typeface="Arial"/>
              </a:defRPr>
            </a:lvl1pPr>
          </a:lstStyle>
          <a:p>
            <a:fld id="{EBBDA847-5B06-490E-BC72-58BF51B2C8D3}" type="datetime4">
              <a:rPr lang="en-US" smtClean="0"/>
              <a:t>March 17, 2022</a:t>
            </a:fld>
            <a:endParaRPr lang="en-US" dirty="0"/>
          </a:p>
        </p:txBody>
      </p:sp>
      <p:sp>
        <p:nvSpPr>
          <p:cNvPr id="13"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rgbClr val="000000"/>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rgbClr val="000000"/>
                </a:solidFill>
                <a:latin typeface="Arial"/>
                <a:cs typeface="Arial"/>
              </a:defRPr>
            </a:lvl1pPr>
          </a:lstStyle>
          <a:p>
            <a:r>
              <a:rPr lang="en-US" dirty="0"/>
              <a:t> | </a:t>
            </a:r>
            <a:fld id="{BFEBEB0A-9E3D-4B14-9782-E2AE3DA60D96}" type="slidenum">
              <a:rPr lang="en-US" smtClean="0"/>
              <a:pPr/>
              <a:t>‹#›</a:t>
            </a:fld>
            <a:endParaRPr lang="en-US" dirty="0"/>
          </a:p>
        </p:txBody>
      </p:sp>
      <p:pic>
        <p:nvPicPr>
          <p:cNvPr id="10" name="Picture 9" descr="ACGM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583" y="167612"/>
            <a:ext cx="990016" cy="1192144"/>
          </a:xfrm>
          <a:prstGeom prst="rect">
            <a:avLst/>
          </a:prstGeom>
        </p:spPr>
      </p:pic>
      <p:sp>
        <p:nvSpPr>
          <p:cNvPr id="15" name="Title 1"/>
          <p:cNvSpPr>
            <a:spLocks noGrp="1"/>
          </p:cNvSpPr>
          <p:nvPr>
            <p:ph type="ctrTitle" hasCustomPrompt="1"/>
          </p:nvPr>
        </p:nvSpPr>
        <p:spPr>
          <a:xfrm>
            <a:off x="378299" y="1657351"/>
            <a:ext cx="8472511" cy="1254307"/>
          </a:xfrm>
        </p:spPr>
        <p:txBody>
          <a:bodyPr>
            <a:noAutofit/>
          </a:bodyPr>
          <a:lstStyle>
            <a:lvl1pPr>
              <a:defRPr sz="5867"/>
            </a:lvl1pPr>
          </a:lstStyle>
          <a:p>
            <a:r>
              <a:rPr lang="en-US" dirty="0"/>
              <a:t>CLICK TO EDIT MASTER TITLE STYLE</a:t>
            </a:r>
          </a:p>
        </p:txBody>
      </p:sp>
      <p:sp>
        <p:nvSpPr>
          <p:cNvPr id="16" name="Subtitle 2"/>
          <p:cNvSpPr>
            <a:spLocks noGrp="1"/>
          </p:cNvSpPr>
          <p:nvPr>
            <p:ph type="subTitle" idx="1"/>
          </p:nvPr>
        </p:nvSpPr>
        <p:spPr>
          <a:xfrm>
            <a:off x="378299" y="2911656"/>
            <a:ext cx="8472511" cy="742950"/>
          </a:xfrm>
        </p:spPr>
        <p:txBody>
          <a:bodyPr anchor="t" anchorCtr="0">
            <a:normAutofit/>
          </a:bodyPr>
          <a:lstStyle>
            <a:lvl1pPr marL="0" indent="0" algn="l">
              <a:buNone/>
              <a:defRPr sz="4267">
                <a:solidFill>
                  <a:srgbClr val="000000"/>
                </a:solidFill>
                <a:latin typeface="+mn-lt"/>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7" name="Straight Connector 16"/>
          <p:cNvCxnSpPr/>
          <p:nvPr userDrawn="1"/>
        </p:nvCxnSpPr>
        <p:spPr>
          <a:xfrm>
            <a:off x="378299" y="4645860"/>
            <a:ext cx="847251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7582" y="167612"/>
            <a:ext cx="990016" cy="1192144"/>
          </a:xfrm>
          <a:prstGeom prst="rect">
            <a:avLst/>
          </a:prstGeom>
        </p:spPr>
      </p:pic>
    </p:spTree>
    <p:extLst>
      <p:ext uri="{BB962C8B-B14F-4D97-AF65-F5344CB8AC3E}">
        <p14:creationId xmlns:p14="http://schemas.microsoft.com/office/powerpoint/2010/main" val="28619243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Cover Slide">
    <p:spTree>
      <p:nvGrpSpPr>
        <p:cNvPr id="1" name=""/>
        <p:cNvGrpSpPr/>
        <p:nvPr/>
      </p:nvGrpSpPr>
      <p:grpSpPr>
        <a:xfrm>
          <a:off x="0" y="0"/>
          <a:ext cx="0" cy="0"/>
          <a:chOff x="0" y="0"/>
          <a:chExt cx="0" cy="0"/>
        </a:xfrm>
      </p:grpSpPr>
      <p:sp>
        <p:nvSpPr>
          <p:cNvPr id="11" name="Rectangle 10"/>
          <p:cNvSpPr/>
          <p:nvPr/>
        </p:nvSpPr>
        <p:spPr>
          <a:xfrm>
            <a:off x="378299" y="75194"/>
            <a:ext cx="2175395" cy="1406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13" name="Picture Placeholder 10"/>
          <p:cNvSpPr>
            <a:spLocks noGrp="1"/>
          </p:cNvSpPr>
          <p:nvPr>
            <p:ph type="pic" sz="quarter" idx="13"/>
          </p:nvPr>
        </p:nvSpPr>
        <p:spPr>
          <a:xfrm>
            <a:off x="2657475" y="75010"/>
            <a:ext cx="6192839" cy="1406128"/>
          </a:xfrm>
        </p:spPr>
        <p:txBody>
          <a:bodyPr/>
          <a:lstStyle/>
          <a:p>
            <a:r>
              <a:rPr lang="en-US" dirty="0"/>
              <a:t>Click icon to add picture</a:t>
            </a:r>
          </a:p>
        </p:txBody>
      </p:sp>
      <p:cxnSp>
        <p:nvCxnSpPr>
          <p:cNvPr id="14" name="Straight Connector 13"/>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rgbClr val="000000"/>
                </a:solidFill>
                <a:latin typeface="Arial"/>
                <a:cs typeface="Arial"/>
              </a:defRPr>
            </a:lvl1pPr>
          </a:lstStyle>
          <a:p>
            <a:fld id="{E4172769-02B8-42D0-A721-792B4C9C0E8E}" type="datetime4">
              <a:rPr lang="en-US" smtClean="0"/>
              <a:t>March 17, 2022</a:t>
            </a:fld>
            <a:endParaRPr lang="en-US" dirty="0"/>
          </a:p>
        </p:txBody>
      </p:sp>
      <p:sp>
        <p:nvSpPr>
          <p:cNvPr id="16"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rgbClr val="000000"/>
                </a:solidFill>
                <a:latin typeface="Arial"/>
                <a:cs typeface="Arial"/>
              </a:defRPr>
            </a:lvl1pPr>
          </a:lstStyle>
          <a:p>
            <a:endParaRPr lang="en-US" dirty="0"/>
          </a:p>
        </p:txBody>
      </p:sp>
      <p:sp>
        <p:nvSpPr>
          <p:cNvPr id="17"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rgbClr val="000000"/>
                </a:solidFill>
                <a:latin typeface="Arial"/>
                <a:cs typeface="Arial"/>
              </a:defRPr>
            </a:lvl1pPr>
          </a:lstStyle>
          <a:p>
            <a:r>
              <a:rPr lang="en-US" dirty="0"/>
              <a:t> | </a:t>
            </a:r>
            <a:fld id="{BFEBEB0A-9E3D-4B14-9782-E2AE3DA60D96}" type="slidenum">
              <a:rPr lang="en-US" smtClean="0"/>
              <a:pPr/>
              <a:t>‹#›</a:t>
            </a:fld>
            <a:endParaRPr lang="en-US" dirty="0"/>
          </a:p>
        </p:txBody>
      </p:sp>
      <p:pic>
        <p:nvPicPr>
          <p:cNvPr id="18" name="Picture 17" descr="ACGM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07" y="167612"/>
            <a:ext cx="990016" cy="1192144"/>
          </a:xfrm>
          <a:prstGeom prst="rect">
            <a:avLst/>
          </a:prstGeom>
        </p:spPr>
      </p:pic>
      <p:sp>
        <p:nvSpPr>
          <p:cNvPr id="19" name="Title 1"/>
          <p:cNvSpPr>
            <a:spLocks noGrp="1"/>
          </p:cNvSpPr>
          <p:nvPr>
            <p:ph type="ctrTitle" hasCustomPrompt="1"/>
          </p:nvPr>
        </p:nvSpPr>
        <p:spPr>
          <a:xfrm>
            <a:off x="378299" y="1657351"/>
            <a:ext cx="8472511" cy="1254307"/>
          </a:xfrm>
        </p:spPr>
        <p:txBody>
          <a:bodyPr>
            <a:noAutofit/>
          </a:bodyPr>
          <a:lstStyle>
            <a:lvl1pPr>
              <a:defRPr sz="5867"/>
            </a:lvl1pPr>
          </a:lstStyle>
          <a:p>
            <a:r>
              <a:rPr lang="en-US" dirty="0"/>
              <a:t>CLICK TO EDIT MASTER TITLE STYLE</a:t>
            </a:r>
          </a:p>
        </p:txBody>
      </p:sp>
      <p:sp>
        <p:nvSpPr>
          <p:cNvPr id="20" name="Subtitle 2"/>
          <p:cNvSpPr>
            <a:spLocks noGrp="1"/>
          </p:cNvSpPr>
          <p:nvPr>
            <p:ph type="subTitle" idx="1"/>
          </p:nvPr>
        </p:nvSpPr>
        <p:spPr>
          <a:xfrm>
            <a:off x="378299" y="2911656"/>
            <a:ext cx="8472511" cy="742950"/>
          </a:xfrm>
        </p:spPr>
        <p:txBody>
          <a:bodyPr anchor="t" anchorCtr="0">
            <a:normAutofit/>
          </a:bodyPr>
          <a:lstStyle>
            <a:lvl1pPr marL="0" indent="0" algn="l">
              <a:buNone/>
              <a:defRPr sz="4267">
                <a:solidFill>
                  <a:srgbClr val="000000"/>
                </a:solidFill>
                <a:latin typeface="+mn-lt"/>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21" name="Straight Connector 20"/>
          <p:cNvCxnSpPr/>
          <p:nvPr userDrawn="1"/>
        </p:nvCxnSpPr>
        <p:spPr>
          <a:xfrm>
            <a:off x="378299" y="4645860"/>
            <a:ext cx="847251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22" name="Picture 21"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407" y="167612"/>
            <a:ext cx="990016" cy="1192144"/>
          </a:xfrm>
          <a:prstGeom prst="rect">
            <a:avLst/>
          </a:prstGeom>
        </p:spPr>
      </p:pic>
    </p:spTree>
    <p:extLst>
      <p:ext uri="{BB962C8B-B14F-4D97-AF65-F5344CB8AC3E}">
        <p14:creationId xmlns:p14="http://schemas.microsoft.com/office/powerpoint/2010/main" val="34653388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5D0A4-C813-4911-BC8C-B5C4C972D21B}" type="datetime4">
              <a:rPr lang="en-US" smtClean="0"/>
              <a:t>March 17,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5346356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300" y="1314676"/>
            <a:ext cx="4041301" cy="294732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314676"/>
            <a:ext cx="4202609" cy="294732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21EA1E-BD91-4B26-BB6B-00419C0E2B1B}" type="datetime4">
              <a:rPr lang="en-US" smtClean="0"/>
              <a:t>March 17,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9191437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5ECAFD-4697-4DB7-88B4-B5234C2A864E}" type="datetime4">
              <a:rPr lang="en-US" smtClean="0"/>
              <a:t>March 17,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
        <p:nvSpPr>
          <p:cNvPr id="12" name="Content Placeholder 2"/>
          <p:cNvSpPr>
            <a:spLocks noGrp="1"/>
          </p:cNvSpPr>
          <p:nvPr>
            <p:ph idx="1"/>
          </p:nvPr>
        </p:nvSpPr>
        <p:spPr>
          <a:xfrm>
            <a:off x="3710867" y="1276097"/>
            <a:ext cx="5139943" cy="2816737"/>
          </a:xfrm>
        </p:spPr>
        <p:txBody>
          <a:bodyPr/>
          <a:lstStyle>
            <a:lvl1pPr>
              <a:defRPr sz="3200"/>
            </a:lvl1pPr>
            <a:lvl2pPr>
              <a:defRPr sz="2933"/>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378302" y="1276097"/>
            <a:ext cx="3057359" cy="2816737"/>
          </a:xfrm>
        </p:spPr>
        <p:txBody>
          <a:bodyPr>
            <a:normAutofit/>
          </a:bodyPr>
          <a:lstStyle>
            <a:lvl1pPr marL="0" indent="0">
              <a:buNone/>
              <a:defRPr sz="2800">
                <a:solidFill>
                  <a:srgbClr val="000000"/>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15"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28340396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85215" y="4464477"/>
            <a:ext cx="7965596" cy="431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2562" y="1173733"/>
            <a:ext cx="8488247" cy="3117128"/>
          </a:xfrm>
          <a:prstGeom prst="rect">
            <a:avLst/>
          </a:prstGeom>
        </p:spPr>
        <p:txBody>
          <a:bodyPr vert="horz" lIns="91440" tIns="4572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3329" y="4552932"/>
            <a:ext cx="2133600" cy="273844"/>
          </a:xfrm>
          <a:prstGeom prst="rect">
            <a:avLst/>
          </a:prstGeom>
        </p:spPr>
        <p:txBody>
          <a:bodyPr vert="horz" lIns="91440" tIns="45720" rIns="91440" bIns="45720" rtlCol="0" anchor="ctr"/>
          <a:lstStyle>
            <a:lvl1pPr algn="r">
              <a:defRPr sz="1333" b="0">
                <a:solidFill>
                  <a:srgbClr val="FFFFFF"/>
                </a:solidFill>
                <a:latin typeface="Arial"/>
                <a:cs typeface="Arial"/>
              </a:defRPr>
            </a:lvl1pPr>
          </a:lstStyle>
          <a:p>
            <a:fld id="{1D1CCFDA-6A26-4CB5-837D-6C305E170F8A}" type="datetime4">
              <a:rPr lang="en-US" smtClean="0"/>
              <a:t>March 17, 2022</a:t>
            </a:fld>
            <a:endParaRPr lang="en-US" dirty="0"/>
          </a:p>
        </p:txBody>
      </p:sp>
      <p:sp>
        <p:nvSpPr>
          <p:cNvPr id="5" name="Footer Placeholder 4"/>
          <p:cNvSpPr>
            <a:spLocks noGrp="1"/>
          </p:cNvSpPr>
          <p:nvPr>
            <p:ph type="ftr" sz="quarter" idx="3"/>
          </p:nvPr>
        </p:nvSpPr>
        <p:spPr>
          <a:xfrm>
            <a:off x="994441" y="4562686"/>
            <a:ext cx="3778017" cy="273844"/>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088808" y="4573872"/>
            <a:ext cx="762000" cy="224573"/>
          </a:xfrm>
          <a:prstGeom prst="rect">
            <a:avLst/>
          </a:prstGeom>
        </p:spPr>
        <p:txBody>
          <a:bodyPr vert="horz" lIns="91440" tIns="45720" rIns="91440" bIns="45720" rtlCol="0" anchor="ctr"/>
          <a:lstStyle>
            <a:lvl1pPr algn="r">
              <a:defRPr sz="1333">
                <a:solidFill>
                  <a:srgbClr val="FFFFFF"/>
                </a:solidFill>
                <a:latin typeface="Arial"/>
                <a:cs typeface="Arial"/>
              </a:defRPr>
            </a:lvl1pPr>
          </a:lstStyle>
          <a:p>
            <a:r>
              <a:rPr lang="en-US" dirty="0"/>
              <a:t> | </a:t>
            </a:r>
            <a:fld id="{BFEBEB0A-9E3D-4B14-9782-E2AE3DA60D96}" type="slidenum">
              <a:rPr lang="en-US" smtClean="0"/>
              <a:pPr/>
              <a:t>‹#›</a:t>
            </a:fld>
            <a:endParaRPr lang="en-US" dirty="0"/>
          </a:p>
        </p:txBody>
      </p:sp>
      <p:cxnSp>
        <p:nvCxnSpPr>
          <p:cNvPr id="8" name="Straight Connector 7"/>
          <p:cNvCxnSpPr/>
          <p:nvPr/>
        </p:nvCxnSpPr>
        <p:spPr>
          <a:xfrm flipV="1">
            <a:off x="378299" y="1040609"/>
            <a:ext cx="8472511" cy="1671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64770" y="4897580"/>
            <a:ext cx="981359" cy="230832"/>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900" b="0" dirty="0">
                <a:solidFill>
                  <a:srgbClr val="000000"/>
                </a:solidFill>
                <a:latin typeface="+mj-lt"/>
                <a:ea typeface="Century Schoolbook"/>
                <a:cs typeface="Georgia"/>
                <a:sym typeface="Century Schoolbook"/>
              </a:rPr>
              <a:t>©2022 ACGME</a:t>
            </a:r>
            <a:endParaRPr lang="en-US" sz="900" b="0" cap="all" dirty="0">
              <a:solidFill>
                <a:srgbClr val="000000"/>
              </a:solidFill>
              <a:latin typeface="Georgia"/>
              <a:ea typeface="Century Schoolbook"/>
              <a:cs typeface="Georgia"/>
              <a:sym typeface="Century Schoolbook"/>
            </a:endParaRPr>
          </a:p>
        </p:txBody>
      </p:sp>
      <p:sp>
        <p:nvSpPr>
          <p:cNvPr id="13" name="Title Placeholder 1"/>
          <p:cNvSpPr>
            <a:spLocks noGrp="1"/>
          </p:cNvSpPr>
          <p:nvPr>
            <p:ph type="title"/>
          </p:nvPr>
        </p:nvSpPr>
        <p:spPr>
          <a:xfrm>
            <a:off x="378299" y="147353"/>
            <a:ext cx="8472510" cy="890724"/>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8" name="Straight Connector 17"/>
          <p:cNvCxnSpPr/>
          <p:nvPr userDrawn="1"/>
        </p:nvCxnSpPr>
        <p:spPr>
          <a:xfrm flipV="1">
            <a:off x="378299" y="1040609"/>
            <a:ext cx="8472510" cy="1671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userDrawn="1"/>
        </p:nvGrpSpPr>
        <p:grpSpPr>
          <a:xfrm>
            <a:off x="321700" y="4375441"/>
            <a:ext cx="485910" cy="628826"/>
            <a:chOff x="321700" y="4356987"/>
            <a:chExt cx="485910" cy="628826"/>
          </a:xfrm>
        </p:grpSpPr>
        <p:sp>
          <p:nvSpPr>
            <p:cNvPr id="15" name="Rectangle 14"/>
            <p:cNvSpPr/>
            <p:nvPr userDrawn="1"/>
          </p:nvSpPr>
          <p:spPr bwMode="auto">
            <a:xfrm>
              <a:off x="356204" y="4461786"/>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15"/>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321700" y="4356987"/>
              <a:ext cx="485910" cy="628826"/>
            </a:xfrm>
            <a:prstGeom prst="rect">
              <a:avLst/>
            </a:prstGeom>
          </p:spPr>
        </p:pic>
      </p:grpSp>
    </p:spTree>
    <p:extLst>
      <p:ext uri="{BB962C8B-B14F-4D97-AF65-F5344CB8AC3E}">
        <p14:creationId xmlns:p14="http://schemas.microsoft.com/office/powerpoint/2010/main" val="3809842801"/>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 id="2147484824" r:id="rId13"/>
    <p:sldLayoutId id="2147484825" r:id="rId14"/>
    <p:sldLayoutId id="2147484826" r:id="rId15"/>
    <p:sldLayoutId id="2147484827" r:id="rId16"/>
    <p:sldLayoutId id="2147484828" r:id="rId17"/>
    <p:sldLayoutId id="2147484829" r:id="rId18"/>
    <p:sldLayoutId id="2147484830" r:id="rId19"/>
    <p:sldLayoutId id="2147484831" r:id="rId20"/>
    <p:sldLayoutId id="2147484832" r:id="rId21"/>
    <p:sldLayoutId id="2147484833" r:id="rId22"/>
    <p:sldLayoutId id="2147484834" r:id="rId23"/>
    <p:sldLayoutId id="2147484835" r:id="rId24"/>
    <p:sldLayoutId id="2147484836" r:id="rId25"/>
    <p:sldLayoutId id="2147484837" r:id="rId26"/>
    <p:sldLayoutId id="2147484838" r:id="rId27"/>
    <p:sldLayoutId id="2147484839" r:id="rId28"/>
  </p:sldLayoutIdLst>
  <p:transition/>
  <p:hf sldNum="0" hdr="0" ftr="0" dt="0"/>
  <p:txStyles>
    <p:titleStyle>
      <a:lvl1pPr algn="l" rtl="0" eaLnBrk="1" fontAlgn="base" hangingPunct="1">
        <a:spcBef>
          <a:spcPct val="0"/>
        </a:spcBef>
        <a:spcAft>
          <a:spcPct val="0"/>
        </a:spcAft>
        <a:defRPr sz="5867" b="1">
          <a:solidFill>
            <a:schemeClr val="accent1"/>
          </a:solidFill>
          <a:latin typeface="+mj-lt"/>
          <a:ea typeface="+mj-ea"/>
          <a:cs typeface="+mj-cs"/>
          <a:sym typeface="Gill Sans" charset="0"/>
        </a:defRPr>
      </a:lvl1pPr>
      <a:lvl2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5pPr>
      <a:lvl6pPr marL="255990"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6pPr>
      <a:lvl7pPr marL="511971"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7pPr>
      <a:lvl8pPr marL="767961"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8pPr>
      <a:lvl9pPr marL="1023950"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9pPr>
    </p:titleStyle>
    <p:bodyStyle>
      <a:lvl1pPr marL="606548" indent="-457200" algn="l" rtl="0" eaLnBrk="1" fontAlgn="base" hangingPunct="1">
        <a:lnSpc>
          <a:spcPct val="100000"/>
        </a:lnSpc>
        <a:spcBef>
          <a:spcPts val="1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1pPr>
      <a:lvl2pPr marL="855462" indent="-457200" algn="l" rtl="0" eaLnBrk="1" fontAlgn="base" hangingPunct="1">
        <a:lnSpc>
          <a:spcPct val="100000"/>
        </a:lnSpc>
        <a:spcBef>
          <a:spcPts val="1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2pPr>
      <a:lvl3pPr marL="1104376" indent="-457200" algn="l" rtl="0" eaLnBrk="1" fontAlgn="base" hangingPunct="1">
        <a:lnSpc>
          <a:spcPct val="100000"/>
        </a:lnSpc>
        <a:spcBef>
          <a:spcPts val="1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3pPr>
      <a:lvl4pPr marL="1353290" indent="-457200" algn="l" rtl="0" eaLnBrk="1" fontAlgn="base" hangingPunct="1">
        <a:lnSpc>
          <a:spcPct val="100000"/>
        </a:lnSpc>
        <a:spcBef>
          <a:spcPts val="1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4pPr>
      <a:lvl5pPr marL="1602203" indent="-457200" algn="l" rtl="0" eaLnBrk="1" fontAlgn="base" hangingPunct="1">
        <a:lnSpc>
          <a:spcPct val="100000"/>
        </a:lnSpc>
        <a:spcBef>
          <a:spcPts val="1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5pPr>
      <a:lvl6pPr marL="1848796"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6pPr>
      <a:lvl7pPr marL="2104785"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7pPr>
      <a:lvl8pPr marL="2360776"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8pPr>
      <a:lvl9pPr marL="2616757"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511971" rtl="0" eaLnBrk="1" latinLnBrk="0" hangingPunct="1">
        <a:defRPr sz="1067" kern="1200">
          <a:solidFill>
            <a:schemeClr val="tx1"/>
          </a:solidFill>
          <a:latin typeface="+mn-lt"/>
          <a:ea typeface="+mn-ea"/>
          <a:cs typeface="+mn-cs"/>
        </a:defRPr>
      </a:lvl1pPr>
      <a:lvl2pPr marL="255990" algn="l" defTabSz="511971" rtl="0" eaLnBrk="1" latinLnBrk="0" hangingPunct="1">
        <a:defRPr sz="1067" kern="1200">
          <a:solidFill>
            <a:schemeClr val="tx1"/>
          </a:solidFill>
          <a:latin typeface="+mn-lt"/>
          <a:ea typeface="+mn-ea"/>
          <a:cs typeface="+mn-cs"/>
        </a:defRPr>
      </a:lvl2pPr>
      <a:lvl3pPr marL="511971" algn="l" defTabSz="511971" rtl="0" eaLnBrk="1" latinLnBrk="0" hangingPunct="1">
        <a:defRPr sz="1067" kern="1200">
          <a:solidFill>
            <a:schemeClr val="tx1"/>
          </a:solidFill>
          <a:latin typeface="+mn-lt"/>
          <a:ea typeface="+mn-ea"/>
          <a:cs typeface="+mn-cs"/>
        </a:defRPr>
      </a:lvl3pPr>
      <a:lvl4pPr marL="767961" algn="l" defTabSz="511971" rtl="0" eaLnBrk="1" latinLnBrk="0" hangingPunct="1">
        <a:defRPr sz="1067" kern="1200">
          <a:solidFill>
            <a:schemeClr val="tx1"/>
          </a:solidFill>
          <a:latin typeface="+mn-lt"/>
          <a:ea typeface="+mn-ea"/>
          <a:cs typeface="+mn-cs"/>
        </a:defRPr>
      </a:lvl4pPr>
      <a:lvl5pPr marL="1023950" algn="l" defTabSz="511971" rtl="0" eaLnBrk="1" latinLnBrk="0" hangingPunct="1">
        <a:defRPr sz="1067" kern="1200">
          <a:solidFill>
            <a:schemeClr val="tx1"/>
          </a:solidFill>
          <a:latin typeface="+mn-lt"/>
          <a:ea typeface="+mn-ea"/>
          <a:cs typeface="+mn-cs"/>
        </a:defRPr>
      </a:lvl5pPr>
      <a:lvl6pPr marL="1279939" algn="l" defTabSz="511971" rtl="0" eaLnBrk="1" latinLnBrk="0" hangingPunct="1">
        <a:defRPr sz="1067" kern="1200">
          <a:solidFill>
            <a:schemeClr val="tx1"/>
          </a:solidFill>
          <a:latin typeface="+mn-lt"/>
          <a:ea typeface="+mn-ea"/>
          <a:cs typeface="+mn-cs"/>
        </a:defRPr>
      </a:lvl6pPr>
      <a:lvl7pPr marL="1535922" algn="l" defTabSz="511971" rtl="0" eaLnBrk="1" latinLnBrk="0" hangingPunct="1">
        <a:defRPr sz="1067" kern="1200">
          <a:solidFill>
            <a:schemeClr val="tx1"/>
          </a:solidFill>
          <a:latin typeface="+mn-lt"/>
          <a:ea typeface="+mn-ea"/>
          <a:cs typeface="+mn-cs"/>
        </a:defRPr>
      </a:lvl7pPr>
      <a:lvl8pPr marL="1791910" algn="l" defTabSz="511971" rtl="0" eaLnBrk="1" latinLnBrk="0" hangingPunct="1">
        <a:defRPr sz="1067" kern="1200">
          <a:solidFill>
            <a:schemeClr val="tx1"/>
          </a:solidFill>
          <a:latin typeface="+mn-lt"/>
          <a:ea typeface="+mn-ea"/>
          <a:cs typeface="+mn-cs"/>
        </a:defRPr>
      </a:lvl8pPr>
      <a:lvl9pPr marL="2047899" algn="l" defTabSz="511971" rtl="0" eaLnBrk="1" latinLnBrk="0" hangingPunct="1">
        <a:defRPr sz="1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pngimg.com/download/38182" TargetMode="Externa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0E496E-10DB-4A9C-A6AB-E1EBFAEC4EE1}"/>
              </a:ext>
            </a:extLst>
          </p:cNvPr>
          <p:cNvSpPr>
            <a:spLocks noGrp="1"/>
          </p:cNvSpPr>
          <p:nvPr>
            <p:ph type="ctrTitle"/>
          </p:nvPr>
        </p:nvSpPr>
        <p:spPr>
          <a:xfrm>
            <a:off x="469738" y="1364566"/>
            <a:ext cx="8472511" cy="1523875"/>
          </a:xfrm>
        </p:spPr>
        <p:txBody>
          <a:bodyPr anchor="b">
            <a:noAutofit/>
          </a:bodyPr>
          <a:lstStyle/>
          <a:p>
            <a:pPr>
              <a:lnSpc>
                <a:spcPct val="90000"/>
              </a:lnSpc>
            </a:pPr>
            <a:r>
              <a:rPr lang="en-US" sz="3200" dirty="0">
                <a:solidFill>
                  <a:schemeClr val="tx1"/>
                </a:solidFill>
              </a:rPr>
              <a:t>2022 ARCOS Annual Meeting</a:t>
            </a:r>
            <a:br>
              <a:rPr lang="en-US" sz="3200" dirty="0">
                <a:solidFill>
                  <a:schemeClr val="tx1"/>
                </a:solidFill>
              </a:rPr>
            </a:br>
            <a:r>
              <a:rPr lang="en-US" sz="3200" dirty="0">
                <a:solidFill>
                  <a:schemeClr val="tx1"/>
                </a:solidFill>
              </a:rPr>
              <a:t>ACGME Orthopaedic Surgery RRC Update</a:t>
            </a:r>
          </a:p>
        </p:txBody>
      </p:sp>
      <p:sp>
        <p:nvSpPr>
          <p:cNvPr id="7" name="Subtitle 6">
            <a:extLst>
              <a:ext uri="{FF2B5EF4-FFF2-40B4-BE49-F238E27FC236}">
                <a16:creationId xmlns:a16="http://schemas.microsoft.com/office/drawing/2014/main" id="{551F3A5A-75D0-441D-887F-74F8E1400AA2}"/>
              </a:ext>
            </a:extLst>
          </p:cNvPr>
          <p:cNvSpPr>
            <a:spLocks noGrp="1"/>
          </p:cNvSpPr>
          <p:nvPr>
            <p:ph type="subTitle" idx="1"/>
          </p:nvPr>
        </p:nvSpPr>
        <p:spPr>
          <a:xfrm>
            <a:off x="378298" y="3123196"/>
            <a:ext cx="7844478" cy="742950"/>
          </a:xfrm>
        </p:spPr>
        <p:txBody>
          <a:bodyPr anchor="t">
            <a:normAutofit fontScale="92500"/>
          </a:bodyPr>
          <a:lstStyle/>
          <a:p>
            <a:pPr>
              <a:lnSpc>
                <a:spcPct val="90000"/>
              </a:lnSpc>
            </a:pPr>
            <a:r>
              <a:rPr lang="en-US" sz="2300" dirty="0"/>
              <a:t>S. Elizabeth Ames, MD, Review Committee Chair</a:t>
            </a:r>
            <a:br>
              <a:rPr lang="en-US" sz="2300" dirty="0"/>
            </a:br>
            <a:r>
              <a:rPr lang="en-US" sz="2300" dirty="0"/>
              <a:t>Corey J. Parker, MPA, Revie Committee Executive Director</a:t>
            </a:r>
          </a:p>
          <a:p>
            <a:pPr>
              <a:lnSpc>
                <a:spcPct val="90000"/>
              </a:lnSpc>
            </a:pPr>
            <a:endParaRPr lang="en-US" sz="2300" dirty="0"/>
          </a:p>
        </p:txBody>
      </p:sp>
    </p:spTree>
    <p:extLst>
      <p:ext uri="{BB962C8B-B14F-4D97-AF65-F5344CB8AC3E}">
        <p14:creationId xmlns:p14="http://schemas.microsoft.com/office/powerpoint/2010/main" val="18162350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B187759-5A33-4B76-B87E-78A61A5D031E}"/>
              </a:ext>
            </a:extLst>
          </p:cNvPr>
          <p:cNvGraphicFramePr>
            <a:graphicFrameLocks noGrp="1"/>
          </p:cNvGraphicFramePr>
          <p:nvPr>
            <p:ph idx="4294967295"/>
            <p:extLst>
              <p:ext uri="{D42A27DB-BD31-4B8C-83A1-F6EECF244321}">
                <p14:modId xmlns:p14="http://schemas.microsoft.com/office/powerpoint/2010/main" val="3807924653"/>
              </p:ext>
            </p:extLst>
          </p:nvPr>
        </p:nvGraphicFramePr>
        <p:xfrm>
          <a:off x="2098675" y="0"/>
          <a:ext cx="7045325" cy="438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6995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AAD9D07C-233F-4EA0-AC0A-72C8A515C056}"/>
              </a:ext>
            </a:extLst>
          </p:cNvPr>
          <p:cNvSpPr>
            <a:spLocks noGrp="1" noChangeArrowheads="1"/>
          </p:cNvSpPr>
          <p:nvPr>
            <p:ph type="title" idx="4294967295"/>
          </p:nvPr>
        </p:nvSpPr>
        <p:spPr>
          <a:xfrm>
            <a:off x="0" y="6350"/>
            <a:ext cx="9083675" cy="857250"/>
          </a:xfrm>
        </p:spPr>
        <p:txBody>
          <a:bodyPr>
            <a:noAutofit/>
          </a:bodyPr>
          <a:lstStyle/>
          <a:p>
            <a:pPr marL="257175" indent="-257175" algn="ctr">
              <a:spcBef>
                <a:spcPct val="20000"/>
              </a:spcBef>
            </a:pPr>
            <a:r>
              <a:rPr lang="en-US" altLang="en-US" sz="3600" b="0" dirty="0">
                <a:solidFill>
                  <a:schemeClr val="tx1"/>
                </a:solidFill>
                <a:ea typeface="ＭＳ Ｐゴシック" panose="020B0600070205080204" pitchFamily="34" charset="-128"/>
              </a:rPr>
              <a:t>Annual Program Review: Data Elements</a:t>
            </a:r>
          </a:p>
        </p:txBody>
      </p:sp>
      <p:graphicFrame>
        <p:nvGraphicFramePr>
          <p:cNvPr id="5" name="Diagram 4">
            <a:extLst>
              <a:ext uri="{FF2B5EF4-FFF2-40B4-BE49-F238E27FC236}">
                <a16:creationId xmlns:a16="http://schemas.microsoft.com/office/drawing/2014/main" id="{4F2B8921-2310-487B-BD22-A845CB397982}"/>
              </a:ext>
            </a:extLst>
          </p:cNvPr>
          <p:cNvGraphicFramePr/>
          <p:nvPr/>
        </p:nvGraphicFramePr>
        <p:xfrm>
          <a:off x="921124" y="1047751"/>
          <a:ext cx="7873252" cy="341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561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739B1E0-D6D2-4A35-B528-898CA2149973}"/>
              </a:ext>
            </a:extLst>
          </p:cNvPr>
          <p:cNvGraphicFramePr/>
          <p:nvPr/>
        </p:nvGraphicFramePr>
        <p:xfrm>
          <a:off x="894229" y="1047751"/>
          <a:ext cx="7967383" cy="339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B12B9B4-A893-47BD-84A0-F4B9CC3512A5}"/>
              </a:ext>
            </a:extLst>
          </p:cNvPr>
          <p:cNvSpPr>
            <a:spLocks noGrp="1" noChangeArrowheads="1"/>
          </p:cNvSpPr>
          <p:nvPr>
            <p:ph type="title" idx="4294967295"/>
          </p:nvPr>
        </p:nvSpPr>
        <p:spPr>
          <a:xfrm>
            <a:off x="0" y="6350"/>
            <a:ext cx="9083675" cy="857250"/>
          </a:xfrm>
        </p:spPr>
        <p:txBody>
          <a:bodyPr>
            <a:noAutofit/>
          </a:bodyPr>
          <a:lstStyle/>
          <a:p>
            <a:pPr marL="257175" indent="-257175" algn="ctr">
              <a:spcBef>
                <a:spcPct val="20000"/>
              </a:spcBef>
            </a:pPr>
            <a:r>
              <a:rPr lang="en-US" altLang="en-US" sz="3600" b="0" dirty="0">
                <a:solidFill>
                  <a:schemeClr val="tx1"/>
                </a:solidFill>
                <a:ea typeface="ＭＳ Ｐゴシック" panose="020B0600070205080204" pitchFamily="34" charset="-128"/>
              </a:rPr>
              <a:t>Annual Program Review: Data Elements</a:t>
            </a:r>
          </a:p>
        </p:txBody>
      </p:sp>
    </p:spTree>
    <p:extLst>
      <p:ext uri="{BB962C8B-B14F-4D97-AF65-F5344CB8AC3E}">
        <p14:creationId xmlns:p14="http://schemas.microsoft.com/office/powerpoint/2010/main" val="16860548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7C436-128B-4C09-931E-0E6A0A138D8B}"/>
              </a:ext>
            </a:extLst>
          </p:cNvPr>
          <p:cNvSpPr txBox="1">
            <a:spLocks/>
          </p:cNvSpPr>
          <p:nvPr/>
        </p:nvSpPr>
        <p:spPr>
          <a:xfrm>
            <a:off x="0" y="0"/>
            <a:ext cx="9144000" cy="857250"/>
          </a:xfrm>
          <a:prstGeom prst="rect">
            <a:avLst/>
          </a:prstGeom>
        </p:spPr>
        <p:txBody>
          <a:bodyPr anchor="ct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defTabSz="685749">
              <a:defRPr/>
            </a:pPr>
            <a:r>
              <a:rPr lang="en-US" sz="5400" kern="0" dirty="0">
                <a:solidFill>
                  <a:schemeClr val="tx1"/>
                </a:solidFill>
                <a:latin typeface="Arial" panose="020B0604020202020204" pitchFamily="34" charset="0"/>
                <a:ea typeface="MS PGothic" panose="020B0600070205080204" pitchFamily="34" charset="-128"/>
                <a:cs typeface="Arial" pitchFamily="34" charset="0"/>
              </a:rPr>
              <a:t>Program Statistics</a:t>
            </a:r>
          </a:p>
        </p:txBody>
      </p:sp>
      <p:graphicFrame>
        <p:nvGraphicFramePr>
          <p:cNvPr id="8" name="Table 7">
            <a:extLst>
              <a:ext uri="{FF2B5EF4-FFF2-40B4-BE49-F238E27FC236}">
                <a16:creationId xmlns:a16="http://schemas.microsoft.com/office/drawing/2014/main" id="{7AE32A52-2D3F-4C80-820A-F0FD8B4051A4}"/>
              </a:ext>
            </a:extLst>
          </p:cNvPr>
          <p:cNvGraphicFramePr>
            <a:graphicFrameLocks noGrp="1"/>
          </p:cNvGraphicFramePr>
          <p:nvPr>
            <p:extLst>
              <p:ext uri="{D42A27DB-BD31-4B8C-83A1-F6EECF244321}">
                <p14:modId xmlns:p14="http://schemas.microsoft.com/office/powerpoint/2010/main" val="1378073475"/>
              </p:ext>
            </p:extLst>
          </p:nvPr>
        </p:nvGraphicFramePr>
        <p:xfrm>
          <a:off x="1575581" y="3022219"/>
          <a:ext cx="4969801" cy="1355841"/>
        </p:xfrm>
        <a:graphic>
          <a:graphicData uri="http://schemas.openxmlformats.org/drawingml/2006/table">
            <a:tbl>
              <a:tblPr>
                <a:tableStyleId>{616DA210-FB5B-4158-B5E0-FEB733F419BA}</a:tableStyleId>
              </a:tblPr>
              <a:tblGrid>
                <a:gridCol w="480061">
                  <a:extLst>
                    <a:ext uri="{9D8B030D-6E8A-4147-A177-3AD203B41FA5}">
                      <a16:colId xmlns:a16="http://schemas.microsoft.com/office/drawing/2014/main" val="20000"/>
                    </a:ext>
                  </a:extLst>
                </a:gridCol>
                <a:gridCol w="3557902">
                  <a:extLst>
                    <a:ext uri="{9D8B030D-6E8A-4147-A177-3AD203B41FA5}">
                      <a16:colId xmlns:a16="http://schemas.microsoft.com/office/drawing/2014/main" val="20001"/>
                    </a:ext>
                  </a:extLst>
                </a:gridCol>
                <a:gridCol w="931838">
                  <a:extLst>
                    <a:ext uri="{9D8B030D-6E8A-4147-A177-3AD203B41FA5}">
                      <a16:colId xmlns:a16="http://schemas.microsoft.com/office/drawing/2014/main" val="20002"/>
                    </a:ext>
                  </a:extLst>
                </a:gridCol>
              </a:tblGrid>
              <a:tr h="431357">
                <a:tc gridSpan="3">
                  <a:txBody>
                    <a:bodyPr/>
                    <a:lstStyle/>
                    <a:p>
                      <a:pPr marL="0" marR="0" algn="ctr">
                        <a:lnSpc>
                          <a:spcPct val="115000"/>
                        </a:lnSpc>
                        <a:spcBef>
                          <a:spcPts val="0"/>
                        </a:spcBef>
                        <a:spcAft>
                          <a:spcPts val="0"/>
                        </a:spcAft>
                      </a:pPr>
                      <a:r>
                        <a:rPr lang="en-US" sz="2400" dirty="0"/>
                        <a:t>Pending Applications</a:t>
                      </a:r>
                      <a:endParaRPr lang="en-US" sz="2400" b="1" dirty="0">
                        <a:latin typeface="Arial" pitchFamily="34" charset="0"/>
                        <a:ea typeface="Calibri"/>
                        <a:cs typeface="Arial" pitchFamily="34" charset="0"/>
                      </a:endParaRPr>
                    </a:p>
                  </a:txBody>
                  <a:tcPr marL="68580" marR="68580" marT="0" marB="0"/>
                </a:tc>
                <a:tc hMerge="1">
                  <a:txBody>
                    <a:bodyPr/>
                    <a:lstStyle/>
                    <a:p>
                      <a:endParaRPr lang="en-US"/>
                    </a:p>
                  </a:txBody>
                  <a:tcPr/>
                </a:tc>
                <a:tc hMerge="1">
                  <a:txBody>
                    <a:bodyPr/>
                    <a:lstStyle/>
                    <a:p>
                      <a:pPr marL="0" marR="0">
                        <a:lnSpc>
                          <a:spcPct val="115000"/>
                        </a:lnSpc>
                        <a:spcBef>
                          <a:spcPts val="0"/>
                        </a:spcBef>
                        <a:spcAft>
                          <a:spcPts val="0"/>
                        </a:spcAft>
                      </a:pPr>
                      <a:endParaRPr lang="en-US" sz="2000" dirty="0">
                        <a:latin typeface="Arial"/>
                        <a:ea typeface="Calibri"/>
                        <a:cs typeface="Times New Roman"/>
                      </a:endParaRPr>
                    </a:p>
                  </a:txBody>
                  <a:tcPr marL="68580" marR="68580" marT="0" marB="0"/>
                </a:tc>
                <a:extLst>
                  <a:ext uri="{0D108BD9-81ED-4DB2-BD59-A6C34878D82A}">
                    <a16:rowId xmlns:a16="http://schemas.microsoft.com/office/drawing/2014/main" val="10000"/>
                  </a:ext>
                </a:extLst>
              </a:tr>
              <a:tr h="462242">
                <a:tc rowSpan="2">
                  <a:txBody>
                    <a:bodyPr/>
                    <a:lstStyle/>
                    <a:p>
                      <a:pPr marL="0" marR="0">
                        <a:lnSpc>
                          <a:spcPct val="115000"/>
                        </a:lnSpc>
                        <a:spcBef>
                          <a:spcPts val="0"/>
                        </a:spcBef>
                        <a:spcAft>
                          <a:spcPts val="0"/>
                        </a:spcAft>
                      </a:pPr>
                      <a:endParaRPr lang="en-US" sz="2100" dirty="0">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100" dirty="0">
                          <a:solidFill>
                            <a:schemeClr val="tx1"/>
                          </a:solidFill>
                        </a:rPr>
                        <a:t># Core</a:t>
                      </a:r>
                      <a:endParaRPr lang="en-US" sz="2100" dirty="0">
                        <a:solidFill>
                          <a:schemeClr val="tx1"/>
                        </a:solidFill>
                        <a:latin typeface="Arial" pitchFamily="34" charset="0"/>
                        <a:ea typeface="Calibri"/>
                        <a:cs typeface="Arial" pitchFamily="34" charset="0"/>
                      </a:endParaRPr>
                    </a:p>
                  </a:txBody>
                  <a:tcPr marL="51435" marR="51435" marT="0" marB="0"/>
                </a:tc>
                <a:tc>
                  <a:txBody>
                    <a:bodyPr/>
                    <a:lstStyle/>
                    <a:p>
                      <a:pPr marL="0" marR="0">
                        <a:lnSpc>
                          <a:spcPct val="115000"/>
                        </a:lnSpc>
                        <a:spcBef>
                          <a:spcPts val="0"/>
                        </a:spcBef>
                        <a:spcAft>
                          <a:spcPts val="0"/>
                        </a:spcAft>
                      </a:pPr>
                      <a:r>
                        <a:rPr lang="en-US" sz="2100" baseline="0" dirty="0">
                          <a:solidFill>
                            <a:schemeClr val="tx1"/>
                          </a:solidFill>
                        </a:rPr>
                        <a:t>   0</a:t>
                      </a:r>
                      <a:endParaRPr lang="en-US" sz="2100" dirty="0">
                        <a:solidFill>
                          <a:schemeClr val="tx1"/>
                        </a:solidFill>
                        <a:latin typeface="Arial" pitchFamily="34" charset="0"/>
                        <a:ea typeface="Calibri"/>
                        <a:cs typeface="Arial" pitchFamily="34" charset="0"/>
                      </a:endParaRPr>
                    </a:p>
                  </a:txBody>
                  <a:tcPr marL="51435" marR="51435" marT="0" marB="0"/>
                </a:tc>
                <a:extLst>
                  <a:ext uri="{0D108BD9-81ED-4DB2-BD59-A6C34878D82A}">
                    <a16:rowId xmlns:a16="http://schemas.microsoft.com/office/drawing/2014/main" val="10001"/>
                  </a:ext>
                </a:extLst>
              </a:tr>
              <a:tr h="462242">
                <a:tc vMerge="1">
                  <a:txBody>
                    <a:bodyPr/>
                    <a:lstStyle/>
                    <a:p>
                      <a:endParaRPr lang="en-US"/>
                    </a:p>
                  </a:txBody>
                  <a:tcPr/>
                </a:tc>
                <a:tc>
                  <a:txBody>
                    <a:bodyPr/>
                    <a:lstStyle/>
                    <a:p>
                      <a:pPr marL="0" marR="0">
                        <a:lnSpc>
                          <a:spcPct val="115000"/>
                        </a:lnSpc>
                        <a:spcBef>
                          <a:spcPts val="0"/>
                        </a:spcBef>
                        <a:spcAft>
                          <a:spcPts val="0"/>
                        </a:spcAft>
                      </a:pPr>
                      <a:r>
                        <a:rPr lang="en-US" sz="2100" dirty="0">
                          <a:solidFill>
                            <a:schemeClr val="tx1"/>
                          </a:solidFill>
                        </a:rPr>
                        <a:t># Fellowships</a:t>
                      </a:r>
                      <a:endParaRPr lang="en-US" sz="2100" dirty="0">
                        <a:solidFill>
                          <a:schemeClr val="tx1"/>
                        </a:solidFill>
                        <a:latin typeface="Arial" pitchFamily="34" charset="0"/>
                        <a:ea typeface="Calibri"/>
                        <a:cs typeface="Arial" pitchFamily="34" charset="0"/>
                      </a:endParaRPr>
                    </a:p>
                  </a:txBody>
                  <a:tcPr marL="51435" marR="51435" marT="0" marB="0"/>
                </a:tc>
                <a:tc>
                  <a:txBody>
                    <a:bodyPr/>
                    <a:lstStyle/>
                    <a:p>
                      <a:pPr marL="0" marR="0">
                        <a:lnSpc>
                          <a:spcPct val="115000"/>
                        </a:lnSpc>
                        <a:spcBef>
                          <a:spcPts val="0"/>
                        </a:spcBef>
                        <a:spcAft>
                          <a:spcPts val="0"/>
                        </a:spcAft>
                      </a:pPr>
                      <a:r>
                        <a:rPr lang="en-US" sz="2100" dirty="0">
                          <a:solidFill>
                            <a:schemeClr val="tx1"/>
                          </a:solidFill>
                        </a:rPr>
                        <a:t>   2</a:t>
                      </a:r>
                      <a:endParaRPr lang="en-US" sz="2100" dirty="0">
                        <a:solidFill>
                          <a:schemeClr val="tx1"/>
                        </a:solidFill>
                        <a:latin typeface="Arial" pitchFamily="34" charset="0"/>
                        <a:ea typeface="Calibri"/>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AF005275-575D-4C44-9871-7C2A3FC33A3F}"/>
              </a:ext>
            </a:extLst>
          </p:cNvPr>
          <p:cNvGraphicFramePr>
            <a:graphicFrameLocks noGrp="1"/>
          </p:cNvGraphicFramePr>
          <p:nvPr>
            <p:extLst>
              <p:ext uri="{D42A27DB-BD31-4B8C-83A1-F6EECF244321}">
                <p14:modId xmlns:p14="http://schemas.microsoft.com/office/powerpoint/2010/main" val="1929202245"/>
              </p:ext>
            </p:extLst>
          </p:nvPr>
        </p:nvGraphicFramePr>
        <p:xfrm>
          <a:off x="1575581" y="1099175"/>
          <a:ext cx="5215159" cy="1848941"/>
        </p:xfrm>
        <a:graphic>
          <a:graphicData uri="http://schemas.openxmlformats.org/drawingml/2006/table">
            <a:tbl>
              <a:tblPr>
                <a:tableStyleId>{616DA210-FB5B-4158-B5E0-FEB733F419BA}</a:tableStyleId>
              </a:tblPr>
              <a:tblGrid>
                <a:gridCol w="295628">
                  <a:extLst>
                    <a:ext uri="{9D8B030D-6E8A-4147-A177-3AD203B41FA5}">
                      <a16:colId xmlns:a16="http://schemas.microsoft.com/office/drawing/2014/main" val="20000"/>
                    </a:ext>
                  </a:extLst>
                </a:gridCol>
                <a:gridCol w="2956576">
                  <a:extLst>
                    <a:ext uri="{9D8B030D-6E8A-4147-A177-3AD203B41FA5}">
                      <a16:colId xmlns:a16="http://schemas.microsoft.com/office/drawing/2014/main" val="20001"/>
                    </a:ext>
                  </a:extLst>
                </a:gridCol>
                <a:gridCol w="1962955">
                  <a:extLst>
                    <a:ext uri="{9D8B030D-6E8A-4147-A177-3AD203B41FA5}">
                      <a16:colId xmlns:a16="http://schemas.microsoft.com/office/drawing/2014/main" val="20002"/>
                    </a:ext>
                  </a:extLst>
                </a:gridCol>
              </a:tblGrid>
              <a:tr h="932835">
                <a:tc gridSpan="3">
                  <a:txBody>
                    <a:bodyPr/>
                    <a:lstStyle/>
                    <a:p>
                      <a:pPr marL="0" marR="0" algn="ctr">
                        <a:lnSpc>
                          <a:spcPct val="115000"/>
                        </a:lnSpc>
                        <a:spcBef>
                          <a:spcPts val="0"/>
                        </a:spcBef>
                        <a:spcAft>
                          <a:spcPts val="0"/>
                        </a:spcAft>
                      </a:pPr>
                      <a:r>
                        <a:rPr lang="en-US" sz="2400" dirty="0">
                          <a:solidFill>
                            <a:schemeClr val="tx1"/>
                          </a:solidFill>
                        </a:rPr>
                        <a:t>Total Current</a:t>
                      </a:r>
                      <a:r>
                        <a:rPr lang="en-US" sz="2400" baseline="0" dirty="0">
                          <a:solidFill>
                            <a:schemeClr val="tx1"/>
                          </a:solidFill>
                        </a:rPr>
                        <a:t> </a:t>
                      </a:r>
                      <a:r>
                        <a:rPr lang="en-US" sz="2400" dirty="0">
                          <a:solidFill>
                            <a:schemeClr val="tx1"/>
                          </a:solidFill>
                        </a:rPr>
                        <a:t>Accredited Programs – AY20-21</a:t>
                      </a:r>
                      <a:endParaRPr lang="en-US" sz="2400" b="1" dirty="0">
                        <a:solidFill>
                          <a:schemeClr val="tx1"/>
                        </a:solidFill>
                        <a:latin typeface="+mn-lt"/>
                        <a:ea typeface="Calibri"/>
                        <a:cs typeface="Arial" pitchFamily="34" charset="0"/>
                      </a:endParaRPr>
                    </a:p>
                  </a:txBody>
                  <a:tcPr marL="68580" marR="68580" marT="0" marB="0"/>
                </a:tc>
                <a:tc hMerge="1">
                  <a:txBody>
                    <a:bodyPr/>
                    <a:lstStyle/>
                    <a:p>
                      <a:endParaRPr lang="en-US"/>
                    </a:p>
                  </a:txBody>
                  <a:tcPr/>
                </a:tc>
                <a:tc hMerge="1">
                  <a:txBody>
                    <a:bodyPr/>
                    <a:lstStyle/>
                    <a:p>
                      <a:pPr marL="0" marR="0">
                        <a:lnSpc>
                          <a:spcPct val="115000"/>
                        </a:lnSpc>
                        <a:spcBef>
                          <a:spcPts val="0"/>
                        </a:spcBef>
                        <a:spcAft>
                          <a:spcPts val="0"/>
                        </a:spcAft>
                      </a:pPr>
                      <a:endParaRPr lang="en-US" sz="2000" dirty="0">
                        <a:latin typeface="Arial"/>
                        <a:ea typeface="Calibri"/>
                        <a:cs typeface="Times New Roman"/>
                      </a:endParaRPr>
                    </a:p>
                  </a:txBody>
                  <a:tcPr marL="68580" marR="68580" marT="0" marB="0"/>
                </a:tc>
                <a:extLst>
                  <a:ext uri="{0D108BD9-81ED-4DB2-BD59-A6C34878D82A}">
                    <a16:rowId xmlns:a16="http://schemas.microsoft.com/office/drawing/2014/main" val="10000"/>
                  </a:ext>
                </a:extLst>
              </a:tr>
              <a:tr h="458053">
                <a:tc>
                  <a:txBody>
                    <a:bodyPr/>
                    <a:lstStyle/>
                    <a:p>
                      <a:pPr marL="0" marR="0">
                        <a:lnSpc>
                          <a:spcPct val="115000"/>
                        </a:lnSpc>
                        <a:spcBef>
                          <a:spcPts val="0"/>
                        </a:spcBef>
                        <a:spcAft>
                          <a:spcPts val="0"/>
                        </a:spcAft>
                      </a:pPr>
                      <a:endParaRPr lang="en-US" sz="2800" dirty="0">
                        <a:latin typeface="+mn-lt"/>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400" dirty="0"/>
                        <a:t># Core</a:t>
                      </a:r>
                      <a:endParaRPr lang="en-US" sz="2400" dirty="0">
                        <a:latin typeface="+mn-lt"/>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400" dirty="0"/>
                        <a:t>201</a:t>
                      </a:r>
                      <a:endParaRPr lang="en-US" sz="2400" dirty="0">
                        <a:latin typeface="+mn-lt"/>
                        <a:ea typeface="Calibri"/>
                        <a:cs typeface="Arial" pitchFamily="34" charset="0"/>
                      </a:endParaRPr>
                    </a:p>
                  </a:txBody>
                  <a:tcPr marL="68580" marR="68580" marT="0" marB="0"/>
                </a:tc>
                <a:extLst>
                  <a:ext uri="{0D108BD9-81ED-4DB2-BD59-A6C34878D82A}">
                    <a16:rowId xmlns:a16="http://schemas.microsoft.com/office/drawing/2014/main" val="10001"/>
                  </a:ext>
                </a:extLst>
              </a:tr>
              <a:tr h="458053">
                <a:tc>
                  <a:txBody>
                    <a:bodyPr/>
                    <a:lstStyle/>
                    <a:p>
                      <a:pPr marL="0" marR="0">
                        <a:lnSpc>
                          <a:spcPct val="115000"/>
                        </a:lnSpc>
                        <a:spcBef>
                          <a:spcPts val="0"/>
                        </a:spcBef>
                        <a:spcAft>
                          <a:spcPts val="0"/>
                        </a:spcAft>
                      </a:pPr>
                      <a:endParaRPr lang="en-US" sz="2800" dirty="0">
                        <a:latin typeface="+mn-lt"/>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400" dirty="0"/>
                        <a:t># Fellowships</a:t>
                      </a:r>
                      <a:endParaRPr lang="en-US" sz="2400" dirty="0">
                        <a:latin typeface="+mn-lt"/>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400" dirty="0"/>
                        <a:t>263</a:t>
                      </a:r>
                      <a:endParaRPr lang="en-US" sz="2400" dirty="0">
                        <a:latin typeface="+mn-lt"/>
                        <a:ea typeface="Calibri"/>
                        <a:cs typeface="Arial" pitchFamily="34" charset="0"/>
                      </a:endParaRPr>
                    </a:p>
                  </a:txBody>
                  <a:tcPr marL="68580" marR="68580" marT="0" marB="0"/>
                </a:tc>
                <a:extLst>
                  <a:ext uri="{0D108BD9-81ED-4DB2-BD59-A6C34878D82A}">
                    <a16:rowId xmlns:a16="http://schemas.microsoft.com/office/drawing/2014/main" val="3771018504"/>
                  </a:ext>
                </a:extLst>
              </a:tr>
            </a:tbl>
          </a:graphicData>
        </a:graphic>
      </p:graphicFrame>
    </p:spTree>
    <p:extLst>
      <p:ext uri="{BB962C8B-B14F-4D97-AF65-F5344CB8AC3E}">
        <p14:creationId xmlns:p14="http://schemas.microsoft.com/office/powerpoint/2010/main" val="37289783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7C436-128B-4C09-931E-0E6A0A138D8B}"/>
              </a:ext>
            </a:extLst>
          </p:cNvPr>
          <p:cNvSpPr txBox="1">
            <a:spLocks/>
          </p:cNvSpPr>
          <p:nvPr/>
        </p:nvSpPr>
        <p:spPr>
          <a:xfrm>
            <a:off x="-733806" y="21453"/>
            <a:ext cx="9144000" cy="857250"/>
          </a:xfrm>
          <a:prstGeom prst="rect">
            <a:avLst/>
          </a:prstGeom>
        </p:spPr>
        <p:txBody>
          <a:bodyPr anchor="ct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defTabSz="685749">
              <a:defRPr/>
            </a:pPr>
            <a:r>
              <a:rPr lang="en-US" sz="5400" kern="0" dirty="0">
                <a:solidFill>
                  <a:schemeClr val="tx1"/>
                </a:solidFill>
                <a:latin typeface="Arial" panose="020B0604020202020204" pitchFamily="34" charset="0"/>
                <a:ea typeface="MS PGothic" panose="020B0600070205080204" pitchFamily="34" charset="-128"/>
                <a:cs typeface="Arial" pitchFamily="34" charset="0"/>
              </a:rPr>
              <a:t>Program Statistics</a:t>
            </a:r>
          </a:p>
        </p:txBody>
      </p:sp>
      <p:graphicFrame>
        <p:nvGraphicFramePr>
          <p:cNvPr id="5" name="Table 4">
            <a:extLst>
              <a:ext uri="{FF2B5EF4-FFF2-40B4-BE49-F238E27FC236}">
                <a16:creationId xmlns:a16="http://schemas.microsoft.com/office/drawing/2014/main" id="{21EAEC61-D7E2-4E1D-87EC-DF19D96292B7}"/>
              </a:ext>
            </a:extLst>
          </p:cNvPr>
          <p:cNvGraphicFramePr>
            <a:graphicFrameLocks noGrp="1"/>
          </p:cNvGraphicFramePr>
          <p:nvPr>
            <p:extLst>
              <p:ext uri="{D42A27DB-BD31-4B8C-83A1-F6EECF244321}">
                <p14:modId xmlns:p14="http://schemas.microsoft.com/office/powerpoint/2010/main" val="4215439096"/>
              </p:ext>
            </p:extLst>
          </p:nvPr>
        </p:nvGraphicFramePr>
        <p:xfrm>
          <a:off x="397412" y="1146518"/>
          <a:ext cx="8349176" cy="3241614"/>
        </p:xfrm>
        <a:graphic>
          <a:graphicData uri="http://schemas.openxmlformats.org/drawingml/2006/table">
            <a:tbl>
              <a:tblPr>
                <a:tableStyleId>{616DA210-FB5B-4158-B5E0-FEB733F419BA}</a:tableStyleId>
              </a:tblPr>
              <a:tblGrid>
                <a:gridCol w="6087941">
                  <a:extLst>
                    <a:ext uri="{9D8B030D-6E8A-4147-A177-3AD203B41FA5}">
                      <a16:colId xmlns:a16="http://schemas.microsoft.com/office/drawing/2014/main" val="20000"/>
                    </a:ext>
                  </a:extLst>
                </a:gridCol>
                <a:gridCol w="2261235">
                  <a:extLst>
                    <a:ext uri="{9D8B030D-6E8A-4147-A177-3AD203B41FA5}">
                      <a16:colId xmlns:a16="http://schemas.microsoft.com/office/drawing/2014/main" val="20001"/>
                    </a:ext>
                  </a:extLst>
                </a:gridCol>
              </a:tblGrid>
              <a:tr h="963494">
                <a:tc gridSpan="2">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gn="ctr">
                        <a:lnSpc>
                          <a:spcPct val="115000"/>
                        </a:lnSpc>
                        <a:spcBef>
                          <a:spcPts val="0"/>
                        </a:spcBef>
                        <a:spcAft>
                          <a:spcPts val="0"/>
                        </a:spcAft>
                      </a:pPr>
                      <a:r>
                        <a:rPr lang="en-US" sz="2800" b="1" dirty="0">
                          <a:solidFill>
                            <a:schemeClr val="tx1"/>
                          </a:solidFill>
                        </a:rPr>
                        <a:t>Program Accreditation Status: Residency </a:t>
                      </a:r>
                    </a:p>
                    <a:p>
                      <a:pPr marL="0" marR="0" algn="ctr">
                        <a:lnSpc>
                          <a:spcPct val="115000"/>
                        </a:lnSpc>
                        <a:spcBef>
                          <a:spcPts val="0"/>
                        </a:spcBef>
                        <a:spcAft>
                          <a:spcPts val="0"/>
                        </a:spcAft>
                      </a:pPr>
                      <a:r>
                        <a:rPr lang="en-US" sz="2800" b="1" dirty="0">
                          <a:solidFill>
                            <a:schemeClr val="tx1"/>
                          </a:solidFill>
                        </a:rPr>
                        <a:t>AY 20-21</a:t>
                      </a:r>
                      <a:endParaRPr lang="en-US" sz="2800" b="1" dirty="0">
                        <a:solidFill>
                          <a:schemeClr val="tx1"/>
                        </a:solidFill>
                        <a:latin typeface="+mn-lt"/>
                        <a:ea typeface="Calibri"/>
                        <a:cs typeface="Arial"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450961">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nSpc>
                          <a:spcPct val="115000"/>
                        </a:lnSpc>
                        <a:spcBef>
                          <a:spcPts val="0"/>
                        </a:spcBef>
                        <a:spcAft>
                          <a:spcPts val="0"/>
                        </a:spcAft>
                      </a:pPr>
                      <a:r>
                        <a:rPr lang="en-US" sz="2000" dirty="0"/>
                        <a:t>Status</a:t>
                      </a:r>
                      <a:endParaRPr lang="en-US" sz="2000" b="1" dirty="0">
                        <a:latin typeface="+mn-lt"/>
                        <a:ea typeface="Calibri"/>
                        <a:cs typeface="Arial" pitchFamily="34" charset="0"/>
                      </a:endParaRPr>
                    </a:p>
                  </a:txBody>
                  <a:tcPr marL="68580" marR="68580" marT="0" marB="0" anchor="ctr"/>
                </a:tc>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gn="ctr">
                        <a:lnSpc>
                          <a:spcPct val="115000"/>
                        </a:lnSpc>
                        <a:spcBef>
                          <a:spcPts val="0"/>
                        </a:spcBef>
                        <a:spcAft>
                          <a:spcPts val="0"/>
                        </a:spcAft>
                      </a:pPr>
                      <a:r>
                        <a:rPr lang="en-US" sz="2000" dirty="0"/>
                        <a:t># Programs</a:t>
                      </a:r>
                      <a:endParaRPr lang="en-US" sz="2000" b="1" dirty="0">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293246">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nSpc>
                          <a:spcPct val="115000"/>
                        </a:lnSpc>
                        <a:spcBef>
                          <a:spcPts val="0"/>
                        </a:spcBef>
                        <a:spcAft>
                          <a:spcPts val="0"/>
                        </a:spcAft>
                      </a:pPr>
                      <a:r>
                        <a:rPr lang="en-US" sz="1400" dirty="0"/>
                        <a:t>Continued Accreditation</a:t>
                      </a:r>
                      <a:endParaRPr lang="en-US" sz="1400" dirty="0">
                        <a:latin typeface="+mn-lt"/>
                        <a:ea typeface="Calibri"/>
                        <a:cs typeface="Arial" pitchFamily="34" charset="0"/>
                      </a:endParaRPr>
                    </a:p>
                  </a:txBody>
                  <a:tcPr marL="68580" marR="68580" marT="0" marB="0"/>
                </a:tc>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gn="ctr">
                        <a:lnSpc>
                          <a:spcPct val="115000"/>
                        </a:lnSpc>
                        <a:spcBef>
                          <a:spcPts val="0"/>
                        </a:spcBef>
                        <a:spcAft>
                          <a:spcPts val="0"/>
                        </a:spcAft>
                      </a:pPr>
                      <a:r>
                        <a:rPr lang="en-US" sz="1400" dirty="0"/>
                        <a:t>144</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10002"/>
                  </a:ext>
                </a:extLst>
              </a:tr>
              <a:tr h="293246">
                <a:tc>
                  <a:txBody>
                    <a:bodyPr/>
                    <a:lstStyle/>
                    <a:p>
                      <a:pPr marL="0" marR="0">
                        <a:lnSpc>
                          <a:spcPct val="115000"/>
                        </a:lnSpc>
                        <a:spcBef>
                          <a:spcPts val="0"/>
                        </a:spcBef>
                        <a:spcAft>
                          <a:spcPts val="0"/>
                        </a:spcAft>
                      </a:pPr>
                      <a:r>
                        <a:rPr lang="en-US" sz="1400" dirty="0"/>
                        <a:t>Continued Accreditation without Outcomes</a:t>
                      </a:r>
                      <a:endParaRPr lang="en-US" sz="1400" dirty="0">
                        <a:latin typeface="+mn-lt"/>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t>10</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4057954720"/>
                  </a:ext>
                </a:extLst>
              </a:tr>
              <a:tr h="293246">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nSpc>
                          <a:spcPct val="115000"/>
                        </a:lnSpc>
                        <a:spcBef>
                          <a:spcPts val="0"/>
                        </a:spcBef>
                        <a:spcAft>
                          <a:spcPts val="0"/>
                        </a:spcAft>
                      </a:pPr>
                      <a:r>
                        <a:rPr lang="en-US" sz="1400" dirty="0"/>
                        <a:t>Continued Accreditation w/ Warning</a:t>
                      </a:r>
                      <a:endParaRPr lang="en-US" sz="1400" dirty="0">
                        <a:latin typeface="+mn-lt"/>
                        <a:ea typeface="Calibri"/>
                        <a:cs typeface="Arial" pitchFamily="34" charset="0"/>
                      </a:endParaRPr>
                    </a:p>
                  </a:txBody>
                  <a:tcPr marL="68580" marR="68580" marT="0" marB="0"/>
                </a:tc>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gn="ctr">
                        <a:lnSpc>
                          <a:spcPct val="115000"/>
                        </a:lnSpc>
                        <a:spcBef>
                          <a:spcPts val="0"/>
                        </a:spcBef>
                        <a:spcAft>
                          <a:spcPts val="0"/>
                        </a:spcAft>
                      </a:pPr>
                      <a:r>
                        <a:rPr lang="en-US" sz="1400" dirty="0"/>
                        <a:t>9</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10003"/>
                  </a:ext>
                </a:extLst>
              </a:tr>
              <a:tr h="293246">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nSpc>
                          <a:spcPct val="115000"/>
                        </a:lnSpc>
                        <a:spcBef>
                          <a:spcPts val="0"/>
                        </a:spcBef>
                        <a:spcAft>
                          <a:spcPts val="0"/>
                        </a:spcAft>
                      </a:pPr>
                      <a:r>
                        <a:rPr lang="en-US" sz="1400" dirty="0"/>
                        <a:t>Initial Accreditation</a:t>
                      </a:r>
                      <a:endParaRPr lang="en-US" sz="1400" dirty="0">
                        <a:latin typeface="+mn-lt"/>
                        <a:ea typeface="Calibri"/>
                        <a:cs typeface="Arial" pitchFamily="34" charset="0"/>
                      </a:endParaRPr>
                    </a:p>
                  </a:txBody>
                  <a:tcPr marL="68580" marR="68580" marT="0" marB="0"/>
                </a:tc>
                <a:tc>
                  <a:txBody>
                    <a:bodyPr/>
                    <a:lstStyle>
                      <a:lvl1pPr marL="0" algn="l" defTabSz="511958" rtl="0" eaLnBrk="1" latinLnBrk="0" hangingPunct="1">
                        <a:defRPr sz="1067" kern="1200">
                          <a:solidFill>
                            <a:schemeClr val="tx1"/>
                          </a:solidFill>
                          <a:latin typeface="Arial"/>
                        </a:defRPr>
                      </a:lvl1pPr>
                      <a:lvl2pPr marL="255984" algn="l" defTabSz="511958" rtl="0" eaLnBrk="1" latinLnBrk="0" hangingPunct="1">
                        <a:defRPr sz="1067" kern="1200">
                          <a:solidFill>
                            <a:schemeClr val="tx1"/>
                          </a:solidFill>
                          <a:latin typeface="Arial"/>
                        </a:defRPr>
                      </a:lvl2pPr>
                      <a:lvl3pPr marL="511958" algn="l" defTabSz="511958" rtl="0" eaLnBrk="1" latinLnBrk="0" hangingPunct="1">
                        <a:defRPr sz="1067" kern="1200">
                          <a:solidFill>
                            <a:schemeClr val="tx1"/>
                          </a:solidFill>
                          <a:latin typeface="Arial"/>
                        </a:defRPr>
                      </a:lvl3pPr>
                      <a:lvl4pPr marL="767942" algn="l" defTabSz="511958" rtl="0" eaLnBrk="1" latinLnBrk="0" hangingPunct="1">
                        <a:defRPr sz="1067" kern="1200">
                          <a:solidFill>
                            <a:schemeClr val="tx1"/>
                          </a:solidFill>
                          <a:latin typeface="Arial"/>
                        </a:defRPr>
                      </a:lvl4pPr>
                      <a:lvl5pPr marL="1023925" algn="l" defTabSz="511958" rtl="0" eaLnBrk="1" latinLnBrk="0" hangingPunct="1">
                        <a:defRPr sz="1067" kern="1200">
                          <a:solidFill>
                            <a:schemeClr val="tx1"/>
                          </a:solidFill>
                          <a:latin typeface="Arial"/>
                        </a:defRPr>
                      </a:lvl5pPr>
                      <a:lvl6pPr marL="1279907" algn="l" defTabSz="511958" rtl="0" eaLnBrk="1" latinLnBrk="0" hangingPunct="1">
                        <a:defRPr sz="1067" kern="1200">
                          <a:solidFill>
                            <a:schemeClr val="tx1"/>
                          </a:solidFill>
                          <a:latin typeface="Arial"/>
                        </a:defRPr>
                      </a:lvl6pPr>
                      <a:lvl7pPr marL="1535884" algn="l" defTabSz="511958" rtl="0" eaLnBrk="1" latinLnBrk="0" hangingPunct="1">
                        <a:defRPr sz="1067" kern="1200">
                          <a:solidFill>
                            <a:schemeClr val="tx1"/>
                          </a:solidFill>
                          <a:latin typeface="Arial"/>
                        </a:defRPr>
                      </a:lvl7pPr>
                      <a:lvl8pPr marL="1791866" algn="l" defTabSz="511958" rtl="0" eaLnBrk="1" latinLnBrk="0" hangingPunct="1">
                        <a:defRPr sz="1067" kern="1200">
                          <a:solidFill>
                            <a:schemeClr val="tx1"/>
                          </a:solidFill>
                          <a:latin typeface="Arial"/>
                        </a:defRPr>
                      </a:lvl8pPr>
                      <a:lvl9pPr marL="2047847" algn="l" defTabSz="511958" rtl="0" eaLnBrk="1" latinLnBrk="0" hangingPunct="1">
                        <a:defRPr sz="1067" kern="1200">
                          <a:solidFill>
                            <a:schemeClr val="tx1"/>
                          </a:solidFill>
                          <a:latin typeface="Arial"/>
                        </a:defRPr>
                      </a:lvl9pPr>
                    </a:lstStyle>
                    <a:p>
                      <a:pPr marL="0" marR="0" algn="ctr">
                        <a:lnSpc>
                          <a:spcPct val="115000"/>
                        </a:lnSpc>
                        <a:spcBef>
                          <a:spcPts val="0"/>
                        </a:spcBef>
                        <a:spcAft>
                          <a:spcPts val="0"/>
                        </a:spcAft>
                      </a:pPr>
                      <a:r>
                        <a:rPr lang="en-US" sz="1400" dirty="0"/>
                        <a:t>37</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10005"/>
                  </a:ext>
                </a:extLst>
              </a:tr>
              <a:tr h="293246">
                <a:tc>
                  <a:txBody>
                    <a:bodyPr/>
                    <a:lstStyle/>
                    <a:p>
                      <a:pPr marL="0" marR="0">
                        <a:lnSpc>
                          <a:spcPct val="115000"/>
                        </a:lnSpc>
                        <a:spcBef>
                          <a:spcPts val="0"/>
                        </a:spcBef>
                        <a:spcAft>
                          <a:spcPts val="0"/>
                        </a:spcAft>
                      </a:pPr>
                      <a:r>
                        <a:rPr lang="en-US" sz="1400" dirty="0"/>
                        <a:t>Probation</a:t>
                      </a:r>
                      <a:endParaRPr lang="en-US" sz="1400" dirty="0">
                        <a:latin typeface="+mn-lt"/>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t>1</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315239424"/>
                  </a:ext>
                </a:extLst>
              </a:tr>
              <a:tr h="293246">
                <a:tc>
                  <a:txBody>
                    <a:bodyPr/>
                    <a:lstStyle/>
                    <a:p>
                      <a:pPr marL="0" marR="0">
                        <a:lnSpc>
                          <a:spcPct val="115000"/>
                        </a:lnSpc>
                        <a:spcBef>
                          <a:spcPts val="0"/>
                        </a:spcBef>
                        <a:spcAft>
                          <a:spcPts val="0"/>
                        </a:spcAft>
                      </a:pPr>
                      <a:r>
                        <a:rPr lang="en-US" sz="1400" dirty="0"/>
                        <a:t>Total Accredited Programs</a:t>
                      </a:r>
                      <a:endParaRPr lang="en-US" sz="1400" dirty="0">
                        <a:latin typeface="+mn-lt"/>
                        <a:ea typeface="Calibri"/>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400" dirty="0"/>
                        <a:t>201</a:t>
                      </a:r>
                      <a:endParaRPr lang="en-US" sz="1400" dirty="0">
                        <a:latin typeface="+mn-lt"/>
                        <a:ea typeface="Calibri"/>
                        <a:cs typeface="Arial" pitchFamily="34" charset="0"/>
                      </a:endParaRPr>
                    </a:p>
                  </a:txBody>
                  <a:tcPr marL="68580" marR="68580" marT="0" marB="0"/>
                </a:tc>
                <a:extLst>
                  <a:ext uri="{0D108BD9-81ED-4DB2-BD59-A6C34878D82A}">
                    <a16:rowId xmlns:a16="http://schemas.microsoft.com/office/drawing/2014/main" val="3398278163"/>
                  </a:ext>
                </a:extLst>
              </a:tr>
            </a:tbl>
          </a:graphicData>
        </a:graphic>
      </p:graphicFrame>
    </p:spTree>
    <p:extLst>
      <p:ext uri="{BB962C8B-B14F-4D97-AF65-F5344CB8AC3E}">
        <p14:creationId xmlns:p14="http://schemas.microsoft.com/office/powerpoint/2010/main" val="11972199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D419F97-CA7D-4D1F-92D1-CCE82CF353C9}"/>
              </a:ext>
            </a:extLst>
          </p:cNvPr>
          <p:cNvGraphicFramePr>
            <a:graphicFrameLocks/>
          </p:cNvGraphicFramePr>
          <p:nvPr>
            <p:extLst>
              <p:ext uri="{D42A27DB-BD31-4B8C-83A1-F6EECF244321}">
                <p14:modId xmlns:p14="http://schemas.microsoft.com/office/powerpoint/2010/main" val="2121214972"/>
              </p:ext>
            </p:extLst>
          </p:nvPr>
        </p:nvGraphicFramePr>
        <p:xfrm>
          <a:off x="398193" y="227372"/>
          <a:ext cx="8362085" cy="417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9570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2EA2382-689D-4ED4-8EFD-951931776298}"/>
              </a:ext>
            </a:extLst>
          </p:cNvPr>
          <p:cNvGraphicFramePr>
            <a:graphicFrameLocks/>
          </p:cNvGraphicFramePr>
          <p:nvPr>
            <p:extLst>
              <p:ext uri="{D42A27DB-BD31-4B8C-83A1-F6EECF244321}">
                <p14:modId xmlns:p14="http://schemas.microsoft.com/office/powerpoint/2010/main" val="621604322"/>
              </p:ext>
            </p:extLst>
          </p:nvPr>
        </p:nvGraphicFramePr>
        <p:xfrm>
          <a:off x="928468" y="440842"/>
          <a:ext cx="7069015" cy="4058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69281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121615F-9B1E-41A4-BFD8-0549077C5176}"/>
              </a:ext>
            </a:extLst>
          </p:cNvPr>
          <p:cNvGraphicFramePr>
            <a:graphicFrameLocks/>
          </p:cNvGraphicFramePr>
          <p:nvPr>
            <p:extLst>
              <p:ext uri="{D42A27DB-BD31-4B8C-83A1-F6EECF244321}">
                <p14:modId xmlns:p14="http://schemas.microsoft.com/office/powerpoint/2010/main" val="2701170263"/>
              </p:ext>
            </p:extLst>
          </p:nvPr>
        </p:nvGraphicFramePr>
        <p:xfrm>
          <a:off x="773723" y="396520"/>
          <a:ext cx="7322234" cy="3943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6022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700A18-3370-4C1A-93BC-967FA529E891}"/>
              </a:ext>
            </a:extLst>
          </p:cNvPr>
          <p:cNvCxnSpPr/>
          <p:nvPr/>
        </p:nvCxnSpPr>
        <p:spPr bwMode="auto">
          <a:xfrm flipV="1">
            <a:off x="582930" y="2823210"/>
            <a:ext cx="7635240" cy="4572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9A4F86B1-9A8E-422C-B3E4-485C2664B597}"/>
              </a:ext>
            </a:extLst>
          </p:cNvPr>
          <p:cNvSpPr txBox="1">
            <a:spLocks/>
          </p:cNvSpPr>
          <p:nvPr/>
        </p:nvSpPr>
        <p:spPr>
          <a:xfrm>
            <a:off x="582929" y="1030462"/>
            <a:ext cx="8251581" cy="1634487"/>
          </a:xfrm>
          <a:prstGeom prst="rect">
            <a:avLst/>
          </a:prstGeo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l" defTabSz="685766">
              <a:defRPr/>
            </a:pPr>
            <a:r>
              <a:rPr lang="en-US" altLang="en-US" sz="3600" kern="0" cap="small" dirty="0">
                <a:solidFill>
                  <a:schemeClr val="tx1"/>
                </a:solidFill>
                <a:latin typeface="Arial"/>
              </a:rPr>
              <a:t>COMPETENCY BASED EVALUATIONS VERSUS MILESTONES</a:t>
            </a:r>
            <a:r>
              <a:rPr lang="en-US" altLang="en-US" sz="4000" kern="0" cap="small" dirty="0">
                <a:solidFill>
                  <a:schemeClr val="tx1"/>
                </a:solidFill>
                <a:latin typeface="Arial"/>
              </a:rPr>
              <a:t>  </a:t>
            </a:r>
          </a:p>
        </p:txBody>
      </p:sp>
    </p:spTree>
    <p:extLst>
      <p:ext uri="{BB962C8B-B14F-4D97-AF65-F5344CB8AC3E}">
        <p14:creationId xmlns:p14="http://schemas.microsoft.com/office/powerpoint/2010/main" val="27287740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A4B0-7796-41EA-B7A3-A79E10830FAF}"/>
              </a:ext>
            </a:extLst>
          </p:cNvPr>
          <p:cNvSpPr>
            <a:spLocks noGrp="1"/>
          </p:cNvSpPr>
          <p:nvPr>
            <p:ph type="title" idx="4294967295"/>
          </p:nvPr>
        </p:nvSpPr>
        <p:spPr>
          <a:xfrm>
            <a:off x="335756" y="181805"/>
            <a:ext cx="8472487" cy="890588"/>
          </a:xfrm>
        </p:spPr>
        <p:txBody>
          <a:bodyPr>
            <a:normAutofit fontScale="90000"/>
          </a:bodyPr>
          <a:lstStyle/>
          <a:p>
            <a:br>
              <a:rPr lang="en-US" sz="6000" b="0" i="0" u="none" strike="noStrike" baseline="0" dirty="0">
                <a:latin typeface="CIDFont+F2"/>
              </a:rPr>
            </a:br>
            <a:r>
              <a:rPr lang="en-US" sz="5300" b="0" dirty="0">
                <a:solidFill>
                  <a:schemeClr val="tx1"/>
                </a:solidFill>
              </a:rPr>
              <a:t>Competencies and milestones</a:t>
            </a:r>
            <a:endParaRPr lang="en-US" dirty="0">
              <a:solidFill>
                <a:schemeClr val="tx1"/>
              </a:solidFill>
            </a:endParaRPr>
          </a:p>
        </p:txBody>
      </p:sp>
      <p:sp>
        <p:nvSpPr>
          <p:cNvPr id="3" name="Content Placeholder 2">
            <a:extLst>
              <a:ext uri="{FF2B5EF4-FFF2-40B4-BE49-F238E27FC236}">
                <a16:creationId xmlns:a16="http://schemas.microsoft.com/office/drawing/2014/main" id="{886328ED-040E-4D14-9D14-CA76C327D1F0}"/>
              </a:ext>
            </a:extLst>
          </p:cNvPr>
          <p:cNvSpPr>
            <a:spLocks noGrp="1"/>
          </p:cNvSpPr>
          <p:nvPr>
            <p:ph idx="4294967295"/>
          </p:nvPr>
        </p:nvSpPr>
        <p:spPr>
          <a:xfrm>
            <a:off x="232117" y="1173163"/>
            <a:ext cx="8486775" cy="3117850"/>
          </a:xfrm>
        </p:spPr>
        <p:txBody>
          <a:bodyPr/>
          <a:lstStyle/>
          <a:p>
            <a:r>
              <a:rPr lang="en-US" sz="1800" b="0" i="0" u="none" strike="noStrike" baseline="0" dirty="0"/>
              <a:t>Competency: observable ability of a health professional that integrates knowledge, skills, values, and attitudes.</a:t>
            </a:r>
          </a:p>
          <a:p>
            <a:r>
              <a:rPr lang="en-US" sz="1800" b="0" i="0" u="none" strike="noStrike" baseline="0" dirty="0"/>
              <a:t>Milestones: </a:t>
            </a:r>
            <a:r>
              <a:rPr lang="en-US" sz="1800" b="0" i="0" u="none" strike="noStrike" baseline="0" dirty="0">
                <a:solidFill>
                  <a:srgbClr val="000000"/>
                </a:solidFill>
              </a:rPr>
              <a:t>detail the progress of a resident in attaining skill in each competency domain. They are developed by each specialty group and allow evaluation based on observable behaviors. </a:t>
            </a:r>
          </a:p>
          <a:p>
            <a:pPr lvl="2">
              <a:buFont typeface="Courier New" panose="02070309020205020404" pitchFamily="49" charset="0"/>
              <a:buChar char="o"/>
            </a:pPr>
            <a:r>
              <a:rPr lang="en-US" sz="1800" b="0" i="0" u="none" strike="noStrike" baseline="0" dirty="0">
                <a:solidFill>
                  <a:srgbClr val="000000"/>
                </a:solidFill>
              </a:rPr>
              <a:t>are considered formative and should be used to identify learning needs. This may lead to focused or general curricular revision in any given program or to individualized learning plans for any specific resident.	</a:t>
            </a:r>
          </a:p>
          <a:p>
            <a:endParaRPr lang="en-US" sz="2200" dirty="0"/>
          </a:p>
        </p:txBody>
      </p:sp>
    </p:spTree>
    <p:extLst>
      <p:ext uri="{BB962C8B-B14F-4D97-AF65-F5344CB8AC3E}">
        <p14:creationId xmlns:p14="http://schemas.microsoft.com/office/powerpoint/2010/main" val="42408550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F032A85-6C1D-47AE-B901-0E4AF56F8EE7}"/>
              </a:ext>
            </a:extLst>
          </p:cNvPr>
          <p:cNvGraphicFramePr/>
          <p:nvPr>
            <p:extLst>
              <p:ext uri="{D42A27DB-BD31-4B8C-83A1-F6EECF244321}">
                <p14:modId xmlns:p14="http://schemas.microsoft.com/office/powerpoint/2010/main" val="1179843919"/>
              </p:ext>
            </p:extLst>
          </p:nvPr>
        </p:nvGraphicFramePr>
        <p:xfrm>
          <a:off x="784593" y="533653"/>
          <a:ext cx="8488247" cy="3117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776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0DB554-1809-43AF-8524-315119E0BB1C}"/>
              </a:ext>
            </a:extLst>
          </p:cNvPr>
          <p:cNvSpPr>
            <a:spLocks noGrp="1"/>
          </p:cNvSpPr>
          <p:nvPr>
            <p:ph idx="4294967295"/>
          </p:nvPr>
        </p:nvSpPr>
        <p:spPr>
          <a:xfrm>
            <a:off x="254708" y="1155530"/>
            <a:ext cx="8488362" cy="3173412"/>
          </a:xfrm>
        </p:spPr>
        <p:txBody>
          <a:bodyPr/>
          <a:lstStyle/>
          <a:p>
            <a:r>
              <a:rPr lang="en-US" sz="2800" dirty="0"/>
              <a:t>Programs are required to have Competency Based Evaluations (CBEs) for all clinical rotations</a:t>
            </a:r>
          </a:p>
          <a:p>
            <a:r>
              <a:rPr lang="en-US" sz="2800" dirty="0"/>
              <a:t>CBEs should be mapped to the milestones</a:t>
            </a:r>
          </a:p>
          <a:p>
            <a:r>
              <a:rPr lang="en-US" sz="2800" dirty="0"/>
              <a:t>Milestones are required to be reported twice per year</a:t>
            </a:r>
          </a:p>
        </p:txBody>
      </p:sp>
      <p:sp>
        <p:nvSpPr>
          <p:cNvPr id="3" name="Title 2">
            <a:extLst>
              <a:ext uri="{FF2B5EF4-FFF2-40B4-BE49-F238E27FC236}">
                <a16:creationId xmlns:a16="http://schemas.microsoft.com/office/drawing/2014/main" id="{8BEAD49C-F0B3-483C-8858-6B609A992397}"/>
              </a:ext>
            </a:extLst>
          </p:cNvPr>
          <p:cNvSpPr>
            <a:spLocks noGrp="1"/>
          </p:cNvSpPr>
          <p:nvPr>
            <p:ph type="title" idx="4294967295"/>
          </p:nvPr>
        </p:nvSpPr>
        <p:spPr>
          <a:xfrm>
            <a:off x="474565" y="152400"/>
            <a:ext cx="8472487" cy="890588"/>
          </a:xfrm>
        </p:spPr>
        <p:txBody>
          <a:bodyPr>
            <a:noAutofit/>
          </a:bodyPr>
          <a:lstStyle/>
          <a:p>
            <a:r>
              <a:rPr lang="en-US" sz="4800" b="0" dirty="0">
                <a:solidFill>
                  <a:schemeClr val="tx1"/>
                </a:solidFill>
              </a:rPr>
              <a:t>Evaluation Process</a:t>
            </a:r>
          </a:p>
        </p:txBody>
      </p:sp>
    </p:spTree>
    <p:extLst>
      <p:ext uri="{BB962C8B-B14F-4D97-AF65-F5344CB8AC3E}">
        <p14:creationId xmlns:p14="http://schemas.microsoft.com/office/powerpoint/2010/main" val="1046030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700A18-3370-4C1A-93BC-967FA529E891}"/>
              </a:ext>
            </a:extLst>
          </p:cNvPr>
          <p:cNvCxnSpPr/>
          <p:nvPr/>
        </p:nvCxnSpPr>
        <p:spPr bwMode="auto">
          <a:xfrm flipV="1">
            <a:off x="582930" y="2823210"/>
            <a:ext cx="7635240" cy="4572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9A4F86B1-9A8E-422C-B3E4-485C2664B597}"/>
              </a:ext>
            </a:extLst>
          </p:cNvPr>
          <p:cNvSpPr txBox="1">
            <a:spLocks/>
          </p:cNvSpPr>
          <p:nvPr/>
        </p:nvSpPr>
        <p:spPr>
          <a:xfrm>
            <a:off x="582930" y="1143003"/>
            <a:ext cx="7907274" cy="1102519"/>
          </a:xfrm>
          <a:prstGeom prst="rect">
            <a:avLst/>
          </a:prstGeo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l" defTabSz="685766">
              <a:defRPr/>
            </a:pPr>
            <a:r>
              <a:rPr lang="en-US" altLang="en-US" sz="5400" kern="0" cap="small" dirty="0">
                <a:solidFill>
                  <a:schemeClr val="tx1"/>
                </a:solidFill>
                <a:latin typeface="Arial"/>
              </a:rPr>
              <a:t>Program Requirements Update</a:t>
            </a:r>
          </a:p>
        </p:txBody>
      </p:sp>
    </p:spTree>
    <p:extLst>
      <p:ext uri="{BB962C8B-B14F-4D97-AF65-F5344CB8AC3E}">
        <p14:creationId xmlns:p14="http://schemas.microsoft.com/office/powerpoint/2010/main" val="2481327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5288F2-262E-495B-913C-26459CDB8A44}"/>
              </a:ext>
            </a:extLst>
          </p:cNvPr>
          <p:cNvSpPr txBox="1">
            <a:spLocks noGrp="1"/>
          </p:cNvSpPr>
          <p:nvPr>
            <p:ph type="title" idx="4294967295"/>
          </p:nvPr>
        </p:nvSpPr>
        <p:spPr>
          <a:xfrm>
            <a:off x="0" y="0"/>
            <a:ext cx="9144000" cy="890588"/>
          </a:xfrm>
          <a:prstGeom prst="rect">
            <a:avLst/>
          </a:prstGeom>
        </p:spPr>
        <p:txBody>
          <a:bodyPr anchor="ct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sz="4500" dirty="0">
                <a:solidFill>
                  <a:schemeClr val="tx1"/>
                </a:solidFill>
                <a:latin typeface="Arial" panose="020B0604020202020204" pitchFamily="34" charset="0"/>
                <a:ea typeface="MS PGothic" panose="020B0600070205080204" pitchFamily="34" charset="-128"/>
                <a:cs typeface="Arial" panose="020B0604020202020204" pitchFamily="34" charset="0"/>
              </a:rPr>
              <a:t>Upcoming OS Changes</a:t>
            </a:r>
            <a:endParaRPr lang="en-US" sz="4500" kern="0" dirty="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F2064046-AA28-4E1E-A273-71DB33DD110A}"/>
              </a:ext>
            </a:extLst>
          </p:cNvPr>
          <p:cNvGraphicFramePr/>
          <p:nvPr>
            <p:extLst>
              <p:ext uri="{D42A27DB-BD31-4B8C-83A1-F6EECF244321}">
                <p14:modId xmlns:p14="http://schemas.microsoft.com/office/powerpoint/2010/main" val="1704290380"/>
              </p:ext>
            </p:extLst>
          </p:nvPr>
        </p:nvGraphicFramePr>
        <p:xfrm>
          <a:off x="412813" y="852257"/>
          <a:ext cx="8582487" cy="357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5528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7A46E-D9CD-4027-B04A-6062F6869382}"/>
              </a:ext>
            </a:extLst>
          </p:cNvPr>
          <p:cNvSpPr>
            <a:spLocks noGrp="1"/>
          </p:cNvSpPr>
          <p:nvPr>
            <p:ph idx="4294967295"/>
          </p:nvPr>
        </p:nvSpPr>
        <p:spPr>
          <a:xfrm>
            <a:off x="655638" y="1173163"/>
            <a:ext cx="8488362" cy="3236912"/>
          </a:xfrm>
        </p:spPr>
        <p:txBody>
          <a:bodyPr/>
          <a:lstStyle/>
          <a:p>
            <a:pPr marL="149345" indent="0">
              <a:buNone/>
            </a:pPr>
            <a:r>
              <a:rPr lang="en-US" sz="2000" dirty="0">
                <a:ea typeface="Calibri" panose="020F0502020204030204" pitchFamily="34" charset="0"/>
                <a:cs typeface="Times New Roman" panose="02020603050405020304" pitchFamily="18" charset="0"/>
              </a:rPr>
              <a:t>Requirement #: </a:t>
            </a:r>
            <a:r>
              <a:rPr lang="en-US" sz="2000" b="1" dirty="0">
                <a:ea typeface="Calibri" panose="020F0502020204030204" pitchFamily="34" charset="0"/>
                <a:cs typeface="Times New Roman" panose="02020603050405020304" pitchFamily="18" charset="0"/>
              </a:rPr>
              <a:t>II.A.2.a)</a:t>
            </a:r>
            <a:endParaRPr lang="en-US" sz="2000" dirty="0">
              <a:ea typeface="Calibri" panose="020F0502020204030204" pitchFamily="34" charset="0"/>
              <a:cs typeface="Times New Roman" panose="02020603050405020304" pitchFamily="18" charset="0"/>
            </a:endParaRPr>
          </a:p>
          <a:p>
            <a:pPr lvl="1"/>
            <a:r>
              <a:rPr lang="en-US" sz="1400" dirty="0"/>
              <a:t>The protected time can be shared between the PD and APD.  The percentages are based on the approved number of resident positions. The amount of dedicated time increases by 5% every 10 approved positions.</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r>
              <a:rPr lang="en-US" sz="1400" dirty="0"/>
              <a:t>No dedicated time for core faculty</a:t>
            </a:r>
          </a:p>
        </p:txBody>
      </p:sp>
      <p:sp>
        <p:nvSpPr>
          <p:cNvPr id="3" name="Title 2">
            <a:extLst>
              <a:ext uri="{FF2B5EF4-FFF2-40B4-BE49-F238E27FC236}">
                <a16:creationId xmlns:a16="http://schemas.microsoft.com/office/drawing/2014/main" id="{355488F6-D836-41E3-9D4E-01F0A0459887}"/>
              </a:ext>
            </a:extLst>
          </p:cNvPr>
          <p:cNvSpPr>
            <a:spLocks noGrp="1"/>
          </p:cNvSpPr>
          <p:nvPr>
            <p:ph type="title" idx="4294967295"/>
          </p:nvPr>
        </p:nvSpPr>
        <p:spPr>
          <a:xfrm>
            <a:off x="671513" y="34925"/>
            <a:ext cx="8472487" cy="974725"/>
          </a:xfrm>
        </p:spPr>
        <p:txBody>
          <a:bodyPr>
            <a:noAutofit/>
          </a:bodyPr>
          <a:lstStyle/>
          <a:p>
            <a:r>
              <a:rPr lang="en-US" sz="3200" dirty="0">
                <a:solidFill>
                  <a:schemeClr val="tx1"/>
                </a:solidFill>
                <a:latin typeface="Arial" panose="020B0604020202020204" pitchFamily="34" charset="0"/>
                <a:cs typeface="Arial" panose="020B0604020202020204" pitchFamily="34" charset="0"/>
              </a:rPr>
              <a:t>OS-RRC Recommendations</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PD/APD/Core Faculty (Residency)</a:t>
            </a:r>
          </a:p>
        </p:txBody>
      </p:sp>
      <p:graphicFrame>
        <p:nvGraphicFramePr>
          <p:cNvPr id="4" name="Table 4">
            <a:extLst>
              <a:ext uri="{FF2B5EF4-FFF2-40B4-BE49-F238E27FC236}">
                <a16:creationId xmlns:a16="http://schemas.microsoft.com/office/drawing/2014/main" id="{83F5521F-9342-4E96-A3C0-A0B73F691566}"/>
              </a:ext>
            </a:extLst>
          </p:cNvPr>
          <p:cNvGraphicFramePr>
            <a:graphicFrameLocks noGrp="1"/>
          </p:cNvGraphicFramePr>
          <p:nvPr/>
        </p:nvGraphicFramePr>
        <p:xfrm>
          <a:off x="1319918" y="2425077"/>
          <a:ext cx="3053301" cy="1280160"/>
        </p:xfrm>
        <a:graphic>
          <a:graphicData uri="http://schemas.openxmlformats.org/drawingml/2006/table">
            <a:tbl>
              <a:tblPr firstRow="1" bandRow="1">
                <a:tableStyleId>{5C22544A-7EE6-4342-B048-85BDC9FD1C3A}</a:tableStyleId>
              </a:tblPr>
              <a:tblGrid>
                <a:gridCol w="1529301">
                  <a:extLst>
                    <a:ext uri="{9D8B030D-6E8A-4147-A177-3AD203B41FA5}">
                      <a16:colId xmlns:a16="http://schemas.microsoft.com/office/drawing/2014/main" val="1340006308"/>
                    </a:ext>
                  </a:extLst>
                </a:gridCol>
                <a:gridCol w="1524000">
                  <a:extLst>
                    <a:ext uri="{9D8B030D-6E8A-4147-A177-3AD203B41FA5}">
                      <a16:colId xmlns:a16="http://schemas.microsoft.com/office/drawing/2014/main" val="1546969441"/>
                    </a:ext>
                  </a:extLst>
                </a:gridCol>
              </a:tblGrid>
              <a:tr h="365760">
                <a:tc>
                  <a:txBody>
                    <a:bodyPr/>
                    <a:lstStyle/>
                    <a:p>
                      <a:r>
                        <a:rPr lang="en-US" sz="900" dirty="0">
                          <a:solidFill>
                            <a:sysClr val="windowText" lastClr="000000"/>
                          </a:solidFill>
                        </a:rPr>
                        <a:t>Approved Complement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773805"/>
                  </a:ext>
                </a:extLst>
              </a:tr>
              <a:tr h="228600">
                <a:tc>
                  <a:txBody>
                    <a:bodyPr/>
                    <a:lstStyle/>
                    <a:p>
                      <a:r>
                        <a:rPr lang="en-US" sz="900"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667263"/>
                  </a:ext>
                </a:extLst>
              </a:tr>
              <a:tr h="228600">
                <a:tc>
                  <a:txBody>
                    <a:bodyPr/>
                    <a:lstStyle/>
                    <a:p>
                      <a:r>
                        <a:rPr lang="en-US" sz="900" dirty="0">
                          <a:solidFill>
                            <a:sysClr val="windowText" lastClr="000000"/>
                          </a:solidFill>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1734510"/>
                  </a:ext>
                </a:extLst>
              </a:tr>
              <a:tr h="228600">
                <a:tc>
                  <a:txBody>
                    <a:bodyPr/>
                    <a:lstStyle/>
                    <a:p>
                      <a:r>
                        <a:rPr lang="en-US" sz="900" dirty="0">
                          <a:solidFill>
                            <a:sysClr val="windowText" lastClr="000000"/>
                          </a:solidFill>
                        </a:rPr>
                        <a:t>21-30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03178"/>
                  </a:ext>
                </a:extLst>
              </a:tr>
              <a:tr h="228600">
                <a:tc>
                  <a:txBody>
                    <a:bodyPr/>
                    <a:lstStyle/>
                    <a:p>
                      <a:r>
                        <a:rPr lang="en-US" sz="900" dirty="0">
                          <a:solidFill>
                            <a:sysClr val="windowText" lastClr="000000"/>
                          </a:solidFill>
                        </a:rPr>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99940"/>
                  </a:ext>
                </a:extLst>
              </a:tr>
            </a:tbl>
          </a:graphicData>
        </a:graphic>
      </p:graphicFrame>
      <p:graphicFrame>
        <p:nvGraphicFramePr>
          <p:cNvPr id="9" name="Table 9">
            <a:extLst>
              <a:ext uri="{FF2B5EF4-FFF2-40B4-BE49-F238E27FC236}">
                <a16:creationId xmlns:a16="http://schemas.microsoft.com/office/drawing/2014/main" id="{AFA9E9CC-0DC1-4739-AA20-C50E2FA86B90}"/>
              </a:ext>
            </a:extLst>
          </p:cNvPr>
          <p:cNvGraphicFramePr>
            <a:graphicFrameLocks noGrp="1"/>
          </p:cNvGraphicFramePr>
          <p:nvPr/>
        </p:nvGraphicFramePr>
        <p:xfrm>
          <a:off x="4770784" y="2418134"/>
          <a:ext cx="3323644" cy="1149944"/>
        </p:xfrm>
        <a:graphic>
          <a:graphicData uri="http://schemas.openxmlformats.org/drawingml/2006/table">
            <a:tbl>
              <a:tblPr firstRow="1" bandRow="1">
                <a:tableStyleId>{5C22544A-7EE6-4342-B048-85BDC9FD1C3A}</a:tableStyleId>
              </a:tblPr>
              <a:tblGrid>
                <a:gridCol w="1661822">
                  <a:extLst>
                    <a:ext uri="{9D8B030D-6E8A-4147-A177-3AD203B41FA5}">
                      <a16:colId xmlns:a16="http://schemas.microsoft.com/office/drawing/2014/main" val="1955723385"/>
                    </a:ext>
                  </a:extLst>
                </a:gridCol>
                <a:gridCol w="1661822">
                  <a:extLst>
                    <a:ext uri="{9D8B030D-6E8A-4147-A177-3AD203B41FA5}">
                      <a16:colId xmlns:a16="http://schemas.microsoft.com/office/drawing/2014/main" val="1912759472"/>
                    </a:ext>
                  </a:extLst>
                </a:gridCol>
              </a:tblGrid>
              <a:tr h="264719">
                <a:tc>
                  <a:txBody>
                    <a:bodyPr/>
                    <a:lstStyle/>
                    <a:p>
                      <a:r>
                        <a:rPr lang="en-US" sz="900" dirty="0">
                          <a:solidFill>
                            <a:sysClr val="windowText" lastClr="000000"/>
                          </a:solidFill>
                        </a:rPr>
                        <a:t>Approved Complement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757437"/>
                  </a:ext>
                </a:extLst>
              </a:tr>
              <a:tr h="295075">
                <a:tc>
                  <a:txBody>
                    <a:bodyPr/>
                    <a:lstStyle/>
                    <a:p>
                      <a:r>
                        <a:rPr lang="en-US" sz="900" dirty="0">
                          <a:solidFill>
                            <a:sysClr val="windowText" lastClr="000000"/>
                          </a:solidFill>
                        </a:rPr>
                        <a:t>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424112"/>
                  </a:ext>
                </a:extLst>
              </a:tr>
              <a:tr h="295075">
                <a:tc>
                  <a:txBody>
                    <a:bodyPr/>
                    <a:lstStyle/>
                    <a:p>
                      <a:r>
                        <a:rPr lang="en-US" sz="900" dirty="0">
                          <a:solidFill>
                            <a:sysClr val="windowText" lastClr="000000"/>
                          </a:solidFill>
                        </a:rPr>
                        <a:t>51-60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790867"/>
                  </a:ext>
                </a:extLst>
              </a:tr>
              <a:tr h="295075">
                <a:tc>
                  <a:txBody>
                    <a:bodyPr/>
                    <a:lstStyle/>
                    <a:p>
                      <a:r>
                        <a:rPr lang="en-US" sz="900" dirty="0">
                          <a:solidFill>
                            <a:sysClr val="windowText" lastClr="000000"/>
                          </a:solidFill>
                        </a:rPr>
                        <a:t>61-70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676498"/>
                  </a:ext>
                </a:extLst>
              </a:tr>
            </a:tbl>
          </a:graphicData>
        </a:graphic>
      </p:graphicFrame>
    </p:spTree>
    <p:extLst>
      <p:ext uri="{BB962C8B-B14F-4D97-AF65-F5344CB8AC3E}">
        <p14:creationId xmlns:p14="http://schemas.microsoft.com/office/powerpoint/2010/main" val="32873426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7A46E-D9CD-4027-B04A-6062F6869382}"/>
              </a:ext>
            </a:extLst>
          </p:cNvPr>
          <p:cNvSpPr>
            <a:spLocks noGrp="1"/>
          </p:cNvSpPr>
          <p:nvPr>
            <p:ph idx="4294967295"/>
          </p:nvPr>
        </p:nvSpPr>
        <p:spPr>
          <a:xfrm>
            <a:off x="655638" y="1158875"/>
            <a:ext cx="8488362" cy="3514725"/>
          </a:xfrm>
        </p:spPr>
        <p:txBody>
          <a:bodyPr>
            <a:normAutofit/>
          </a:bodyPr>
          <a:lstStyle/>
          <a:p>
            <a:pPr marL="149345" indent="0">
              <a:buNone/>
            </a:pPr>
            <a:r>
              <a:rPr lang="en-US" sz="2000" dirty="0">
                <a:ea typeface="Calibri" panose="020F0502020204030204" pitchFamily="34" charset="0"/>
                <a:cs typeface="Times New Roman" panose="02020603050405020304" pitchFamily="18" charset="0"/>
              </a:rPr>
              <a:t>Requirement #: </a:t>
            </a:r>
            <a:r>
              <a:rPr lang="en-US" sz="2000" b="1" dirty="0">
                <a:ea typeface="Calibri" panose="020F0502020204030204" pitchFamily="34" charset="0"/>
                <a:cs typeface="Times New Roman" panose="02020603050405020304" pitchFamily="18" charset="0"/>
              </a:rPr>
              <a:t>II.C.2.a)</a:t>
            </a:r>
            <a:endParaRPr lang="en-US" sz="2000" dirty="0">
              <a:ea typeface="Calibri" panose="020F0502020204030204" pitchFamily="34" charset="0"/>
              <a:cs typeface="Times New Roman" panose="02020603050405020304" pitchFamily="18" charset="0"/>
            </a:endParaRPr>
          </a:p>
          <a:p>
            <a:pPr lvl="1"/>
            <a:r>
              <a:rPr lang="en-US" sz="1400" dirty="0"/>
              <a:t>The percentages are based on the number of approved resident positions. </a:t>
            </a:r>
          </a:p>
          <a:p>
            <a:pPr lvl="1"/>
            <a:endParaRPr lang="en-US" sz="1400" dirty="0"/>
          </a:p>
          <a:p>
            <a:pPr lvl="1"/>
            <a:endParaRPr lang="en-US" sz="1400" dirty="0"/>
          </a:p>
          <a:p>
            <a:pPr marL="398252" lvl="1" indent="0">
              <a:buNone/>
            </a:pPr>
            <a:endParaRPr lang="en-US" sz="1200" dirty="0"/>
          </a:p>
          <a:p>
            <a:pPr marL="398252" lvl="1" indent="0">
              <a:buNone/>
            </a:pPr>
            <a:endParaRPr lang="en-US" sz="1200" dirty="0"/>
          </a:p>
          <a:p>
            <a:pPr marL="420353" lvl="1" indent="-171446">
              <a:lnSpc>
                <a:spcPct val="107000"/>
              </a:lnSpc>
              <a:spcBef>
                <a:spcPts val="0"/>
              </a:spcBef>
              <a:buFont typeface="Courier New" panose="02070309020205020404" pitchFamily="49" charset="0"/>
              <a:buChar char="o"/>
            </a:pPr>
            <a:r>
              <a:rPr lang="en-US" sz="1100" dirty="0">
                <a:ea typeface="Calibri" panose="020F0502020204030204" pitchFamily="34" charset="0"/>
                <a:cs typeface="Times New Roman" panose="02020603050405020304" pitchFamily="18" charset="0"/>
              </a:rPr>
              <a:t>We recognize that program coordinators may be given additional responsibilities that are not within the purview of the ACGME. </a:t>
            </a:r>
          </a:p>
          <a:p>
            <a:pPr marL="420353" lvl="1" indent="-171446">
              <a:lnSpc>
                <a:spcPct val="107000"/>
              </a:lnSpc>
              <a:spcBef>
                <a:spcPts val="0"/>
              </a:spcBef>
              <a:buFont typeface="Courier New" panose="02070309020205020404" pitchFamily="49" charset="0"/>
              <a:buChar char="o"/>
            </a:pPr>
            <a:endParaRPr lang="en-US" sz="1100" dirty="0">
              <a:ea typeface="Calibri" panose="020F0502020204030204" pitchFamily="34" charset="0"/>
              <a:cs typeface="Times New Roman" panose="02020603050405020304" pitchFamily="18" charset="0"/>
            </a:endParaRPr>
          </a:p>
          <a:p>
            <a:pPr marL="420353" lvl="1" indent="-171446">
              <a:lnSpc>
                <a:spcPct val="107000"/>
              </a:lnSpc>
              <a:spcBef>
                <a:spcPts val="0"/>
              </a:spcBef>
              <a:buFont typeface="Courier New" panose="02070309020205020404" pitchFamily="49" charset="0"/>
              <a:buChar char="o"/>
            </a:pPr>
            <a:r>
              <a:rPr lang="en-US" sz="1100" dirty="0">
                <a:ea typeface="Calibri" panose="020F0502020204030204" pitchFamily="34" charset="0"/>
                <a:cs typeface="Times New Roman" panose="02020603050405020304" pitchFamily="18" charset="0"/>
              </a:rPr>
              <a:t>We encourage programs to focus on allocating time between ACGME-required program administration and other duties required by the institution, so that these individuals are not overburdened. </a:t>
            </a:r>
          </a:p>
          <a:p>
            <a:pPr lvl="1"/>
            <a:endParaRPr lang="en-US" sz="1400" dirty="0"/>
          </a:p>
        </p:txBody>
      </p:sp>
      <p:sp>
        <p:nvSpPr>
          <p:cNvPr id="3" name="Title 2">
            <a:extLst>
              <a:ext uri="{FF2B5EF4-FFF2-40B4-BE49-F238E27FC236}">
                <a16:creationId xmlns:a16="http://schemas.microsoft.com/office/drawing/2014/main" id="{355488F6-D836-41E3-9D4E-01F0A0459887}"/>
              </a:ext>
            </a:extLst>
          </p:cNvPr>
          <p:cNvSpPr>
            <a:spLocks noGrp="1"/>
          </p:cNvSpPr>
          <p:nvPr>
            <p:ph type="title" idx="4294967295"/>
          </p:nvPr>
        </p:nvSpPr>
        <p:spPr>
          <a:xfrm>
            <a:off x="671513" y="34925"/>
            <a:ext cx="8472487" cy="974725"/>
          </a:xfrm>
        </p:spPr>
        <p:txBody>
          <a:bodyPr>
            <a:noAutofit/>
          </a:bodyPr>
          <a:lstStyle/>
          <a:p>
            <a:r>
              <a:rPr lang="en-US" sz="3200" dirty="0">
                <a:solidFill>
                  <a:schemeClr val="tx1"/>
                </a:solidFill>
                <a:latin typeface="Arial" panose="020B0604020202020204" pitchFamily="34" charset="0"/>
                <a:cs typeface="Arial" panose="020B0604020202020204" pitchFamily="34" charset="0"/>
              </a:rPr>
              <a:t>OS RRC Recommendations</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Program Coordinator (Residency)</a:t>
            </a:r>
          </a:p>
        </p:txBody>
      </p:sp>
      <p:graphicFrame>
        <p:nvGraphicFramePr>
          <p:cNvPr id="4" name="Table 4">
            <a:extLst>
              <a:ext uri="{FF2B5EF4-FFF2-40B4-BE49-F238E27FC236}">
                <a16:creationId xmlns:a16="http://schemas.microsoft.com/office/drawing/2014/main" id="{83F5521F-9342-4E96-A3C0-A0B73F691566}"/>
              </a:ext>
            </a:extLst>
          </p:cNvPr>
          <p:cNvGraphicFramePr>
            <a:graphicFrameLocks noGrp="1"/>
          </p:cNvGraphicFramePr>
          <p:nvPr/>
        </p:nvGraphicFramePr>
        <p:xfrm>
          <a:off x="1049573" y="2087711"/>
          <a:ext cx="3053301" cy="1280160"/>
        </p:xfrm>
        <a:graphic>
          <a:graphicData uri="http://schemas.openxmlformats.org/drawingml/2006/table">
            <a:tbl>
              <a:tblPr firstRow="1" bandRow="1">
                <a:tableStyleId>{5C22544A-7EE6-4342-B048-85BDC9FD1C3A}</a:tableStyleId>
              </a:tblPr>
              <a:tblGrid>
                <a:gridCol w="1529301">
                  <a:extLst>
                    <a:ext uri="{9D8B030D-6E8A-4147-A177-3AD203B41FA5}">
                      <a16:colId xmlns:a16="http://schemas.microsoft.com/office/drawing/2014/main" val="1340006308"/>
                    </a:ext>
                  </a:extLst>
                </a:gridCol>
                <a:gridCol w="1524000">
                  <a:extLst>
                    <a:ext uri="{9D8B030D-6E8A-4147-A177-3AD203B41FA5}">
                      <a16:colId xmlns:a16="http://schemas.microsoft.com/office/drawing/2014/main" val="1546969441"/>
                    </a:ext>
                  </a:extLst>
                </a:gridCol>
              </a:tblGrid>
              <a:tr h="365760">
                <a:tc>
                  <a:txBody>
                    <a:bodyPr/>
                    <a:lstStyle/>
                    <a:p>
                      <a:r>
                        <a:rPr lang="en-US" sz="900" dirty="0">
                          <a:solidFill>
                            <a:sysClr val="windowText" lastClr="000000"/>
                          </a:solidFill>
                        </a:rPr>
                        <a:t>Approved Complement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773805"/>
                  </a:ext>
                </a:extLst>
              </a:tr>
              <a:tr h="228600">
                <a:tc>
                  <a:txBody>
                    <a:bodyPr/>
                    <a:lstStyle/>
                    <a:p>
                      <a:r>
                        <a:rPr lang="en-US" sz="900"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667263"/>
                  </a:ext>
                </a:extLst>
              </a:tr>
              <a:tr h="228600">
                <a:tc>
                  <a:txBody>
                    <a:bodyPr/>
                    <a:lstStyle/>
                    <a:p>
                      <a:r>
                        <a:rPr lang="en-US" sz="900" dirty="0">
                          <a:solidFill>
                            <a:sysClr val="windowText" lastClr="000000"/>
                          </a:solidFill>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1734510"/>
                  </a:ext>
                </a:extLst>
              </a:tr>
              <a:tr h="228600">
                <a:tc>
                  <a:txBody>
                    <a:bodyPr/>
                    <a:lstStyle/>
                    <a:p>
                      <a:r>
                        <a:rPr lang="en-US" sz="900" dirty="0">
                          <a:solidFill>
                            <a:sysClr val="windowText" lastClr="000000"/>
                          </a:solidFill>
                        </a:rPr>
                        <a:t>21-30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03178"/>
                  </a:ext>
                </a:extLst>
              </a:tr>
              <a:tr h="228600">
                <a:tc>
                  <a:txBody>
                    <a:bodyPr/>
                    <a:lstStyle/>
                    <a:p>
                      <a:r>
                        <a:rPr lang="en-US" sz="900" dirty="0">
                          <a:solidFill>
                            <a:sysClr val="windowText" lastClr="000000"/>
                          </a:solidFill>
                        </a:rPr>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99940"/>
                  </a:ext>
                </a:extLst>
              </a:tr>
            </a:tbl>
          </a:graphicData>
        </a:graphic>
      </p:graphicFrame>
      <p:graphicFrame>
        <p:nvGraphicFramePr>
          <p:cNvPr id="9" name="Table 9">
            <a:extLst>
              <a:ext uri="{FF2B5EF4-FFF2-40B4-BE49-F238E27FC236}">
                <a16:creationId xmlns:a16="http://schemas.microsoft.com/office/drawing/2014/main" id="{AFA9E9CC-0DC1-4739-AA20-C50E2FA86B90}"/>
              </a:ext>
            </a:extLst>
          </p:cNvPr>
          <p:cNvGraphicFramePr>
            <a:graphicFrameLocks noGrp="1"/>
          </p:cNvGraphicFramePr>
          <p:nvPr/>
        </p:nvGraphicFramePr>
        <p:xfrm>
          <a:off x="4569726" y="2080768"/>
          <a:ext cx="3323644" cy="1149944"/>
        </p:xfrm>
        <a:graphic>
          <a:graphicData uri="http://schemas.openxmlformats.org/drawingml/2006/table">
            <a:tbl>
              <a:tblPr firstRow="1" bandRow="1">
                <a:tableStyleId>{5C22544A-7EE6-4342-B048-85BDC9FD1C3A}</a:tableStyleId>
              </a:tblPr>
              <a:tblGrid>
                <a:gridCol w="1661822">
                  <a:extLst>
                    <a:ext uri="{9D8B030D-6E8A-4147-A177-3AD203B41FA5}">
                      <a16:colId xmlns:a16="http://schemas.microsoft.com/office/drawing/2014/main" val="1955723385"/>
                    </a:ext>
                  </a:extLst>
                </a:gridCol>
                <a:gridCol w="1661822">
                  <a:extLst>
                    <a:ext uri="{9D8B030D-6E8A-4147-A177-3AD203B41FA5}">
                      <a16:colId xmlns:a16="http://schemas.microsoft.com/office/drawing/2014/main" val="1912759472"/>
                    </a:ext>
                  </a:extLst>
                </a:gridCol>
              </a:tblGrid>
              <a:tr h="356092">
                <a:tc>
                  <a:txBody>
                    <a:bodyPr/>
                    <a:lstStyle/>
                    <a:p>
                      <a:r>
                        <a:rPr lang="en-US" sz="900" dirty="0">
                          <a:solidFill>
                            <a:sysClr val="windowText" lastClr="000000"/>
                          </a:solidFill>
                        </a:rPr>
                        <a:t>Approved Complement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757437"/>
                  </a:ext>
                </a:extLst>
              </a:tr>
              <a:tr h="396926">
                <a:tc>
                  <a:txBody>
                    <a:bodyPr/>
                    <a:lstStyle/>
                    <a:p>
                      <a:r>
                        <a:rPr lang="en-US" sz="900" dirty="0">
                          <a:solidFill>
                            <a:sysClr val="windowText" lastClr="000000"/>
                          </a:solidFill>
                        </a:rPr>
                        <a:t>41-55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424112"/>
                  </a:ext>
                </a:extLst>
              </a:tr>
              <a:tr h="396926">
                <a:tc>
                  <a:txBody>
                    <a:bodyPr/>
                    <a:lstStyle/>
                    <a:p>
                      <a:r>
                        <a:rPr lang="en-US" sz="900" dirty="0">
                          <a:solidFill>
                            <a:sysClr val="windowText" lastClr="000000"/>
                          </a:solidFill>
                        </a:rPr>
                        <a:t>56-70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ysClr val="windowText" lastClr="000000"/>
                          </a:solidFill>
                        </a:rPr>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790867"/>
                  </a:ext>
                </a:extLst>
              </a:tr>
            </a:tbl>
          </a:graphicData>
        </a:graphic>
      </p:graphicFrame>
    </p:spTree>
    <p:extLst>
      <p:ext uri="{BB962C8B-B14F-4D97-AF65-F5344CB8AC3E}">
        <p14:creationId xmlns:p14="http://schemas.microsoft.com/office/powerpoint/2010/main" val="23341906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700A18-3370-4C1A-93BC-967FA529E891}"/>
              </a:ext>
            </a:extLst>
          </p:cNvPr>
          <p:cNvCxnSpPr/>
          <p:nvPr/>
        </p:nvCxnSpPr>
        <p:spPr bwMode="auto">
          <a:xfrm flipV="1">
            <a:off x="582930" y="2823210"/>
            <a:ext cx="7635240" cy="45720"/>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9A4F86B1-9A8E-422C-B3E4-485C2664B597}"/>
              </a:ext>
            </a:extLst>
          </p:cNvPr>
          <p:cNvSpPr txBox="1">
            <a:spLocks/>
          </p:cNvSpPr>
          <p:nvPr/>
        </p:nvSpPr>
        <p:spPr>
          <a:xfrm>
            <a:off x="310896" y="1160591"/>
            <a:ext cx="7907274" cy="1102519"/>
          </a:xfrm>
          <a:prstGeom prst="rect">
            <a:avLst/>
          </a:prstGeo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marL="457200" algn="l" defTabSz="685783">
              <a:spcBef>
                <a:spcPct val="20000"/>
              </a:spcBef>
              <a:buClr>
                <a:schemeClr val="tx1"/>
              </a:buClr>
              <a:defRPr/>
            </a:pPr>
            <a:r>
              <a:rPr lang="en-US" sz="6000" dirty="0">
                <a:latin typeface="Arial" panose="020B0604020202020204" pitchFamily="34" charset="0"/>
                <a:ea typeface="MS PGothic" panose="020B0600070205080204" pitchFamily="34" charset="-128"/>
                <a:cs typeface="+mn-cs"/>
              </a:rPr>
              <a:t>Current RC Initiatives</a:t>
            </a:r>
          </a:p>
        </p:txBody>
      </p:sp>
    </p:spTree>
    <p:extLst>
      <p:ext uri="{BB962C8B-B14F-4D97-AF65-F5344CB8AC3E}">
        <p14:creationId xmlns:p14="http://schemas.microsoft.com/office/powerpoint/2010/main" val="25215284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F3077-DE19-4001-A46B-4D758E6BDA64}"/>
              </a:ext>
            </a:extLst>
          </p:cNvPr>
          <p:cNvSpPr>
            <a:spLocks noGrp="1"/>
          </p:cNvSpPr>
          <p:nvPr>
            <p:ph type="title" idx="4294967295"/>
          </p:nvPr>
        </p:nvSpPr>
        <p:spPr>
          <a:xfrm>
            <a:off x="671513" y="147638"/>
            <a:ext cx="8472487" cy="890587"/>
          </a:xfrm>
        </p:spPr>
        <p:txBody>
          <a:bodyPr>
            <a:normAutofit fontScale="90000"/>
          </a:bodyPr>
          <a:lstStyle/>
          <a:p>
            <a:r>
              <a:rPr lang="en-US" dirty="0">
                <a:solidFill>
                  <a:schemeClr val="tx1"/>
                </a:solidFill>
              </a:rPr>
              <a:t>PD Education</a:t>
            </a:r>
          </a:p>
        </p:txBody>
      </p:sp>
      <p:pic>
        <p:nvPicPr>
          <p:cNvPr id="5" name="Picture 4">
            <a:extLst>
              <a:ext uri="{FF2B5EF4-FFF2-40B4-BE49-F238E27FC236}">
                <a16:creationId xmlns:a16="http://schemas.microsoft.com/office/drawing/2014/main" id="{7325C8E6-79A0-4193-95DB-11FF95514AF1}"/>
              </a:ext>
            </a:extLst>
          </p:cNvPr>
          <p:cNvPicPr>
            <a:picLocks noChangeAspect="1"/>
          </p:cNvPicPr>
          <p:nvPr/>
        </p:nvPicPr>
        <p:blipFill>
          <a:blip r:embed="rId2"/>
          <a:stretch>
            <a:fillRect/>
          </a:stretch>
        </p:blipFill>
        <p:spPr>
          <a:xfrm>
            <a:off x="693160" y="1300855"/>
            <a:ext cx="7591425" cy="1095375"/>
          </a:xfrm>
          <a:prstGeom prst="rect">
            <a:avLst/>
          </a:prstGeom>
        </p:spPr>
      </p:pic>
      <p:pic>
        <p:nvPicPr>
          <p:cNvPr id="7" name="Picture 6">
            <a:extLst>
              <a:ext uri="{FF2B5EF4-FFF2-40B4-BE49-F238E27FC236}">
                <a16:creationId xmlns:a16="http://schemas.microsoft.com/office/drawing/2014/main" id="{E11DB326-EEDC-4770-8101-B769D7F0DE42}"/>
              </a:ext>
            </a:extLst>
          </p:cNvPr>
          <p:cNvPicPr>
            <a:picLocks noChangeAspect="1"/>
          </p:cNvPicPr>
          <p:nvPr/>
        </p:nvPicPr>
        <p:blipFill>
          <a:blip r:embed="rId3"/>
          <a:stretch>
            <a:fillRect/>
          </a:stretch>
        </p:blipFill>
        <p:spPr>
          <a:xfrm>
            <a:off x="4614555" y="2712002"/>
            <a:ext cx="3698211" cy="1400725"/>
          </a:xfrm>
          <a:prstGeom prst="rect">
            <a:avLst/>
          </a:prstGeom>
        </p:spPr>
      </p:pic>
    </p:spTree>
    <p:extLst>
      <p:ext uri="{BB962C8B-B14F-4D97-AF65-F5344CB8AC3E}">
        <p14:creationId xmlns:p14="http://schemas.microsoft.com/office/powerpoint/2010/main" val="7748755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AC309E-1300-466C-BF57-7CB8DA334595}"/>
              </a:ext>
            </a:extLst>
          </p:cNvPr>
          <p:cNvSpPr>
            <a:spLocks noGrp="1"/>
          </p:cNvSpPr>
          <p:nvPr>
            <p:ph sz="half" idx="4294967295"/>
          </p:nvPr>
        </p:nvSpPr>
        <p:spPr>
          <a:xfrm>
            <a:off x="530225" y="1251146"/>
            <a:ext cx="4041775" cy="2947988"/>
          </a:xfrm>
        </p:spPr>
        <p:txBody>
          <a:bodyPr/>
          <a:lstStyle/>
          <a:p>
            <a:pPr marL="149348" indent="0">
              <a:buNone/>
            </a:pPr>
            <a:r>
              <a:rPr lang="en-US" sz="3200" dirty="0"/>
              <a:t>Batting opportunity…..</a:t>
            </a:r>
          </a:p>
        </p:txBody>
      </p:sp>
      <p:sp>
        <p:nvSpPr>
          <p:cNvPr id="6" name="Content Placeholder 5">
            <a:extLst>
              <a:ext uri="{FF2B5EF4-FFF2-40B4-BE49-F238E27FC236}">
                <a16:creationId xmlns:a16="http://schemas.microsoft.com/office/drawing/2014/main" id="{78661F65-151B-4532-81BE-610737991BDE}"/>
              </a:ext>
            </a:extLst>
          </p:cNvPr>
          <p:cNvSpPr>
            <a:spLocks noGrp="1"/>
          </p:cNvSpPr>
          <p:nvPr>
            <p:ph sz="half" idx="4294967295"/>
          </p:nvPr>
        </p:nvSpPr>
        <p:spPr>
          <a:xfrm>
            <a:off x="4411663" y="1556973"/>
            <a:ext cx="4202112" cy="2657475"/>
          </a:xfrm>
        </p:spPr>
        <p:txBody>
          <a:bodyPr/>
          <a:lstStyle/>
          <a:p>
            <a:r>
              <a:rPr lang="en-US" sz="3200" dirty="0"/>
              <a:t>Case Log Data</a:t>
            </a:r>
          </a:p>
          <a:p>
            <a:r>
              <a:rPr lang="en-US" sz="3200" dirty="0"/>
              <a:t>Scholarly Activity</a:t>
            </a:r>
          </a:p>
          <a:p>
            <a:r>
              <a:rPr lang="en-US" sz="3200" dirty="0"/>
              <a:t>Surveys</a:t>
            </a:r>
          </a:p>
        </p:txBody>
      </p:sp>
      <p:sp>
        <p:nvSpPr>
          <p:cNvPr id="3" name="Title 2">
            <a:extLst>
              <a:ext uri="{FF2B5EF4-FFF2-40B4-BE49-F238E27FC236}">
                <a16:creationId xmlns:a16="http://schemas.microsoft.com/office/drawing/2014/main" id="{F1FB13E7-3E1D-4F94-906C-92826C2E2C8B}"/>
              </a:ext>
            </a:extLst>
          </p:cNvPr>
          <p:cNvSpPr>
            <a:spLocks noGrp="1"/>
          </p:cNvSpPr>
          <p:nvPr>
            <p:ph type="title" idx="4294967295"/>
          </p:nvPr>
        </p:nvSpPr>
        <p:spPr>
          <a:xfrm>
            <a:off x="671513" y="147638"/>
            <a:ext cx="8472487" cy="890587"/>
          </a:xfrm>
        </p:spPr>
        <p:txBody>
          <a:bodyPr>
            <a:noAutofit/>
          </a:bodyPr>
          <a:lstStyle/>
          <a:p>
            <a:r>
              <a:rPr lang="en-US" sz="4000" dirty="0">
                <a:solidFill>
                  <a:schemeClr val="tx1"/>
                </a:solidFill>
              </a:rPr>
              <a:t>How do you think of citations?</a:t>
            </a:r>
            <a:endParaRPr lang="en-US" sz="4000" dirty="0"/>
          </a:p>
        </p:txBody>
      </p:sp>
      <p:pic>
        <p:nvPicPr>
          <p:cNvPr id="4" name="Picture 3">
            <a:extLst>
              <a:ext uri="{FF2B5EF4-FFF2-40B4-BE49-F238E27FC236}">
                <a16:creationId xmlns:a16="http://schemas.microsoft.com/office/drawing/2014/main" id="{FA4D6E1E-05E6-4B9F-9D74-28AFC044DC3C}"/>
              </a:ext>
            </a:extLst>
          </p:cNvPr>
          <p:cNvPicPr>
            <a:picLocks noChangeAspect="1"/>
          </p:cNvPicPr>
          <p:nvPr/>
        </p:nvPicPr>
        <p:blipFill>
          <a:blip r:embed="rId2"/>
          <a:stretch>
            <a:fillRect/>
          </a:stretch>
        </p:blipFill>
        <p:spPr>
          <a:xfrm>
            <a:off x="637518" y="2930225"/>
            <a:ext cx="2990850" cy="1143000"/>
          </a:xfrm>
          <a:prstGeom prst="rect">
            <a:avLst/>
          </a:prstGeom>
        </p:spPr>
      </p:pic>
    </p:spTree>
    <p:extLst>
      <p:ext uri="{BB962C8B-B14F-4D97-AF65-F5344CB8AC3E}">
        <p14:creationId xmlns:p14="http://schemas.microsoft.com/office/powerpoint/2010/main" val="1746951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E234D-6F45-49B4-919A-28322C903A0D}"/>
              </a:ext>
            </a:extLst>
          </p:cNvPr>
          <p:cNvSpPr>
            <a:spLocks noGrp="1"/>
          </p:cNvSpPr>
          <p:nvPr>
            <p:ph idx="4294967295"/>
          </p:nvPr>
        </p:nvSpPr>
        <p:spPr>
          <a:xfrm>
            <a:off x="655638" y="1420813"/>
            <a:ext cx="8488362" cy="2870200"/>
          </a:xfrm>
        </p:spPr>
        <p:txBody>
          <a:bodyPr/>
          <a:lstStyle/>
          <a:p>
            <a:r>
              <a:rPr lang="en-US" dirty="0"/>
              <a:t>QI:  ID a problem (AFI), create a plan.</a:t>
            </a:r>
          </a:p>
          <a:p>
            <a:pPr lvl="4"/>
            <a:r>
              <a:rPr lang="en-US" sz="2400" i="1" dirty="0"/>
              <a:t>AFI:  you might want to…..</a:t>
            </a:r>
          </a:p>
          <a:p>
            <a:r>
              <a:rPr lang="en-US" dirty="0"/>
              <a:t>Citation:  either “it’s still a problem” or something beyond simple quality.</a:t>
            </a:r>
          </a:p>
        </p:txBody>
      </p:sp>
      <p:sp>
        <p:nvSpPr>
          <p:cNvPr id="3" name="Title 2">
            <a:extLst>
              <a:ext uri="{FF2B5EF4-FFF2-40B4-BE49-F238E27FC236}">
                <a16:creationId xmlns:a16="http://schemas.microsoft.com/office/drawing/2014/main" id="{F1FB13E7-3E1D-4F94-906C-92826C2E2C8B}"/>
              </a:ext>
            </a:extLst>
          </p:cNvPr>
          <p:cNvSpPr>
            <a:spLocks noGrp="1"/>
          </p:cNvSpPr>
          <p:nvPr>
            <p:ph type="title" idx="4294967295"/>
          </p:nvPr>
        </p:nvSpPr>
        <p:spPr>
          <a:xfrm>
            <a:off x="671513" y="147638"/>
            <a:ext cx="8472487" cy="890587"/>
          </a:xfrm>
        </p:spPr>
        <p:txBody>
          <a:bodyPr>
            <a:normAutofit fontScale="90000"/>
          </a:bodyPr>
          <a:lstStyle/>
          <a:p>
            <a:r>
              <a:rPr lang="en-US" dirty="0">
                <a:solidFill>
                  <a:schemeClr val="tx1"/>
                </a:solidFill>
              </a:rPr>
              <a:t>Citation vs AFI</a:t>
            </a:r>
            <a:endParaRPr lang="en-US" dirty="0"/>
          </a:p>
        </p:txBody>
      </p:sp>
    </p:spTree>
    <p:extLst>
      <p:ext uri="{BB962C8B-B14F-4D97-AF65-F5344CB8AC3E}">
        <p14:creationId xmlns:p14="http://schemas.microsoft.com/office/powerpoint/2010/main" val="23643434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F617B3F-460C-4C80-9535-FF17F5083F8F}"/>
              </a:ext>
            </a:extLst>
          </p:cNvPr>
          <p:cNvGraphicFramePr>
            <a:graphicFrameLocks/>
          </p:cNvGraphicFramePr>
          <p:nvPr/>
        </p:nvGraphicFramePr>
        <p:xfrm>
          <a:off x="360748" y="189915"/>
          <a:ext cx="7678937" cy="4149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4959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30DE291-4778-4722-BCF3-A2FFCE872E52}"/>
              </a:ext>
            </a:extLst>
          </p:cNvPr>
          <p:cNvSpPr txBox="1">
            <a:spLocks noGrp="1"/>
          </p:cNvSpPr>
          <p:nvPr>
            <p:ph idx="4294967295"/>
          </p:nvPr>
        </p:nvSpPr>
        <p:spPr>
          <a:xfrm>
            <a:off x="394640" y="1255200"/>
            <a:ext cx="8354719" cy="3117850"/>
          </a:xfrm>
          <a:prstGeom prst="rect">
            <a:avLst/>
          </a:prstGeom>
        </p:spPr>
        <p:txBody>
          <a:bodyPr/>
          <a:lstStyle/>
          <a:p>
            <a:pPr marL="457200" algn="l" defTabSz="685783">
              <a:spcBef>
                <a:spcPct val="20000"/>
              </a:spcBef>
              <a:buClr>
                <a:schemeClr val="tx1"/>
              </a:buClr>
              <a:defRPr/>
            </a:pPr>
            <a:r>
              <a:rPr lang="en-US" sz="2700" dirty="0">
                <a:latin typeface="Arial" panose="020B0604020202020204" pitchFamily="34" charset="0"/>
                <a:ea typeface="MS PGothic" panose="020B0600070205080204" pitchFamily="34" charset="-128"/>
                <a:cs typeface="+mn-cs"/>
              </a:rPr>
              <a:t>Review Committee Members and Staff</a:t>
            </a:r>
          </a:p>
          <a:p>
            <a:pPr marL="457200" algn="l" defTabSz="685783">
              <a:spcBef>
                <a:spcPct val="20000"/>
              </a:spcBef>
              <a:buClr>
                <a:schemeClr val="tx1"/>
              </a:buClr>
              <a:defRPr/>
            </a:pPr>
            <a:r>
              <a:rPr lang="en-US" sz="2700" dirty="0">
                <a:latin typeface="Arial" panose="020B0604020202020204" pitchFamily="34" charset="0"/>
                <a:ea typeface="MS PGothic" panose="020B0600070205080204" pitchFamily="34" charset="-128"/>
                <a:cs typeface="+mn-cs"/>
              </a:rPr>
              <a:t>Accreditation and Program Statistics</a:t>
            </a:r>
          </a:p>
          <a:p>
            <a:pPr marL="457200" algn="l" defTabSz="685783">
              <a:spcBef>
                <a:spcPct val="20000"/>
              </a:spcBef>
              <a:buClr>
                <a:schemeClr val="tx1"/>
              </a:buClr>
              <a:defRPr/>
            </a:pPr>
            <a:r>
              <a:rPr lang="en-US" sz="2700" dirty="0">
                <a:latin typeface="Arial" panose="020B0604020202020204" pitchFamily="34" charset="0"/>
                <a:ea typeface="MS PGothic" panose="020B0600070205080204" pitchFamily="34" charset="-128"/>
                <a:cs typeface="+mn-cs"/>
              </a:rPr>
              <a:t>Milestones versus Competency Based Evaluations</a:t>
            </a:r>
          </a:p>
          <a:p>
            <a:pPr marL="457200" algn="l" defTabSz="685783">
              <a:spcBef>
                <a:spcPct val="20000"/>
              </a:spcBef>
              <a:buClr>
                <a:schemeClr val="tx1"/>
              </a:buClr>
              <a:defRPr/>
            </a:pPr>
            <a:r>
              <a:rPr lang="en-US" sz="2700" dirty="0">
                <a:latin typeface="Arial" panose="020B0604020202020204" pitchFamily="34" charset="0"/>
                <a:ea typeface="MS PGothic" panose="020B0600070205080204" pitchFamily="34" charset="-128"/>
                <a:cs typeface="+mn-cs"/>
              </a:rPr>
              <a:t>Program Requirements Update</a:t>
            </a:r>
          </a:p>
          <a:p>
            <a:pPr marL="457200" algn="l" defTabSz="685783">
              <a:spcBef>
                <a:spcPct val="20000"/>
              </a:spcBef>
              <a:buClr>
                <a:schemeClr val="tx1"/>
              </a:buClr>
              <a:defRPr/>
            </a:pPr>
            <a:r>
              <a:rPr lang="en-US" sz="2700" dirty="0">
                <a:latin typeface="Arial" panose="020B0604020202020204" pitchFamily="34" charset="0"/>
                <a:ea typeface="MS PGothic" panose="020B0600070205080204" pitchFamily="34" charset="-128"/>
                <a:cs typeface="+mn-cs"/>
              </a:rPr>
              <a:t>Current RC Initiatives</a:t>
            </a:r>
          </a:p>
        </p:txBody>
      </p:sp>
      <p:sp>
        <p:nvSpPr>
          <p:cNvPr id="5" name="Title 4">
            <a:extLst>
              <a:ext uri="{FF2B5EF4-FFF2-40B4-BE49-F238E27FC236}">
                <a16:creationId xmlns:a16="http://schemas.microsoft.com/office/drawing/2014/main" id="{99030ED5-20DA-4A6C-8B44-D48238989833}"/>
              </a:ext>
            </a:extLst>
          </p:cNvPr>
          <p:cNvSpPr>
            <a:spLocks noGrp="1"/>
          </p:cNvSpPr>
          <p:nvPr>
            <p:ph type="title" idx="4294967295"/>
          </p:nvPr>
        </p:nvSpPr>
        <p:spPr>
          <a:xfrm>
            <a:off x="671513" y="147638"/>
            <a:ext cx="8472487" cy="890587"/>
          </a:xfrm>
        </p:spPr>
        <p:txBody>
          <a:bodyPr>
            <a:normAutofit fontScale="90000"/>
          </a:bodyPr>
          <a:lstStyle/>
          <a:p>
            <a:r>
              <a:rPr lang="en-US" b="0" dirty="0">
                <a:solidFill>
                  <a:schemeClr val="tx1"/>
                </a:solidFill>
              </a:rPr>
              <a:t>Discussion Topics</a:t>
            </a:r>
          </a:p>
        </p:txBody>
      </p:sp>
    </p:spTree>
    <p:extLst>
      <p:ext uri="{BB962C8B-B14F-4D97-AF65-F5344CB8AC3E}">
        <p14:creationId xmlns:p14="http://schemas.microsoft.com/office/powerpoint/2010/main" val="42027697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A19879C-C0DF-41AE-B187-F3B5DF6A78C5}"/>
              </a:ext>
            </a:extLst>
          </p:cNvPr>
          <p:cNvGraphicFramePr>
            <a:graphicFrameLocks/>
          </p:cNvGraphicFramePr>
          <p:nvPr/>
        </p:nvGraphicFramePr>
        <p:xfrm>
          <a:off x="453795" y="246185"/>
          <a:ext cx="8106395" cy="4164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24087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a:extLst>
              <a:ext uri="{FF2B5EF4-FFF2-40B4-BE49-F238E27FC236}">
                <a16:creationId xmlns:a16="http://schemas.microsoft.com/office/drawing/2014/main" id="{8CD68009-5A16-4C64-B706-E0F32ED06BC9}"/>
              </a:ext>
            </a:extLst>
          </p:cNvPr>
          <p:cNvSpPr>
            <a:spLocks noGrp="1" noChangeArrowheads="1"/>
          </p:cNvSpPr>
          <p:nvPr>
            <p:ph type="title" idx="4294967295"/>
          </p:nvPr>
        </p:nvSpPr>
        <p:spPr>
          <a:xfrm>
            <a:off x="430555" y="207939"/>
            <a:ext cx="9144000" cy="857250"/>
          </a:xfrm>
        </p:spPr>
        <p:txBody>
          <a:bodyPr>
            <a:normAutofit fontScale="90000"/>
          </a:bodyPr>
          <a:lstStyle/>
          <a:p>
            <a:pPr>
              <a:spcBef>
                <a:spcPct val="20000"/>
              </a:spcBef>
            </a:pPr>
            <a:r>
              <a:rPr lang="en-US" altLang="en-US" sz="3600" b="0" dirty="0">
                <a:solidFill>
                  <a:schemeClr val="tx1"/>
                </a:solidFill>
                <a:ea typeface="ＭＳ Ｐゴシック" panose="020B0600070205080204" pitchFamily="34" charset="-128"/>
              </a:rPr>
              <a:t>2020-2021 Annual Program Review: </a:t>
            </a:r>
            <a:br>
              <a:rPr lang="en-US" altLang="en-US" sz="3600" b="0" dirty="0">
                <a:solidFill>
                  <a:schemeClr val="tx1"/>
                </a:solidFill>
                <a:ea typeface="ＭＳ Ｐゴシック" panose="020B0600070205080204" pitchFamily="34" charset="-128"/>
              </a:rPr>
            </a:br>
            <a:r>
              <a:rPr lang="en-US" altLang="en-US" sz="3100" b="0" dirty="0">
                <a:solidFill>
                  <a:schemeClr val="tx1"/>
                </a:solidFill>
                <a:ea typeface="ＭＳ Ｐゴシック" panose="020B0600070205080204" pitchFamily="34" charset="-128"/>
              </a:rPr>
              <a:t>January/April 2022 RC Meetings</a:t>
            </a:r>
          </a:p>
        </p:txBody>
      </p:sp>
      <p:graphicFrame>
        <p:nvGraphicFramePr>
          <p:cNvPr id="4" name="Content Placeholder 3">
            <a:extLst>
              <a:ext uri="{FF2B5EF4-FFF2-40B4-BE49-F238E27FC236}">
                <a16:creationId xmlns:a16="http://schemas.microsoft.com/office/drawing/2014/main" id="{3D2CC455-4790-49A5-9E66-DC2DE52870D5}"/>
              </a:ext>
            </a:extLst>
          </p:cNvPr>
          <p:cNvGraphicFramePr>
            <a:graphicFrameLocks noGrp="1"/>
          </p:cNvGraphicFramePr>
          <p:nvPr>
            <p:ph idx="4294967295"/>
          </p:nvPr>
        </p:nvGraphicFramePr>
        <p:xfrm>
          <a:off x="430555" y="1173163"/>
          <a:ext cx="8488362" cy="31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29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91D7A-9504-4E26-9317-F986E92B5F3A}"/>
              </a:ext>
            </a:extLst>
          </p:cNvPr>
          <p:cNvSpPr>
            <a:spLocks noGrp="1"/>
          </p:cNvSpPr>
          <p:nvPr>
            <p:ph idx="4294967295"/>
          </p:nvPr>
        </p:nvSpPr>
        <p:spPr>
          <a:xfrm>
            <a:off x="562707" y="1338111"/>
            <a:ext cx="5565775" cy="2952750"/>
          </a:xfrm>
        </p:spPr>
        <p:txBody>
          <a:bodyPr/>
          <a:lstStyle/>
          <a:p>
            <a:r>
              <a:rPr lang="en-US" sz="2800" dirty="0"/>
              <a:t>Case volume citations 24% of our work.</a:t>
            </a:r>
          </a:p>
          <a:p>
            <a:pPr lvl="2"/>
            <a:r>
              <a:rPr lang="en-US" sz="1600" i="1" dirty="0"/>
              <a:t>Anatomic overalls.</a:t>
            </a:r>
          </a:p>
          <a:p>
            <a:pPr lvl="2"/>
            <a:r>
              <a:rPr lang="en-US" sz="1600" i="1" dirty="0"/>
              <a:t>Minimums.</a:t>
            </a:r>
          </a:p>
          <a:p>
            <a:r>
              <a:rPr lang="en-US" sz="2800" dirty="0"/>
              <a:t>ADS undergoing overhaul:   Opportunity?</a:t>
            </a:r>
          </a:p>
        </p:txBody>
      </p:sp>
      <p:sp>
        <p:nvSpPr>
          <p:cNvPr id="3" name="Title 2">
            <a:extLst>
              <a:ext uri="{FF2B5EF4-FFF2-40B4-BE49-F238E27FC236}">
                <a16:creationId xmlns:a16="http://schemas.microsoft.com/office/drawing/2014/main" id="{70FF6493-78DD-4EF9-A910-532425862B3C}"/>
              </a:ext>
            </a:extLst>
          </p:cNvPr>
          <p:cNvSpPr>
            <a:spLocks noGrp="1"/>
          </p:cNvSpPr>
          <p:nvPr>
            <p:ph type="title" idx="4294967295"/>
          </p:nvPr>
        </p:nvSpPr>
        <p:spPr>
          <a:xfrm>
            <a:off x="671513" y="147638"/>
            <a:ext cx="8472487" cy="890587"/>
          </a:xfrm>
        </p:spPr>
        <p:txBody>
          <a:bodyPr>
            <a:normAutofit fontScale="90000"/>
          </a:bodyPr>
          <a:lstStyle/>
          <a:p>
            <a:r>
              <a:rPr lang="en-US" dirty="0">
                <a:solidFill>
                  <a:schemeClr val="tx1"/>
                </a:solidFill>
              </a:rPr>
              <a:t>Use of Case Log Data</a:t>
            </a:r>
          </a:p>
        </p:txBody>
      </p:sp>
      <p:pic>
        <p:nvPicPr>
          <p:cNvPr id="5" name="Picture 4">
            <a:extLst>
              <a:ext uri="{FF2B5EF4-FFF2-40B4-BE49-F238E27FC236}">
                <a16:creationId xmlns:a16="http://schemas.microsoft.com/office/drawing/2014/main" id="{C8D0574C-5386-41E2-932F-CF6188469924}"/>
              </a:ext>
            </a:extLst>
          </p:cNvPr>
          <p:cNvPicPr>
            <a:picLocks noChangeAspect="1"/>
          </p:cNvPicPr>
          <p:nvPr/>
        </p:nvPicPr>
        <p:blipFill>
          <a:blip r:embed="rId2"/>
          <a:stretch>
            <a:fillRect/>
          </a:stretch>
        </p:blipFill>
        <p:spPr>
          <a:xfrm>
            <a:off x="6228737" y="1423836"/>
            <a:ext cx="2552700" cy="2867025"/>
          </a:xfrm>
          <a:prstGeom prst="rect">
            <a:avLst/>
          </a:prstGeom>
        </p:spPr>
      </p:pic>
    </p:spTree>
    <p:extLst>
      <p:ext uri="{BB962C8B-B14F-4D97-AF65-F5344CB8AC3E}">
        <p14:creationId xmlns:p14="http://schemas.microsoft.com/office/powerpoint/2010/main" val="14075385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D1660DA-1DE1-4FB1-8F66-F1BB46E27272}"/>
              </a:ext>
            </a:extLst>
          </p:cNvPr>
          <p:cNvGraphicFramePr/>
          <p:nvPr/>
        </p:nvGraphicFramePr>
        <p:xfrm>
          <a:off x="-47065" y="1096286"/>
          <a:ext cx="9144000" cy="337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331" name="TextBox 1">
            <a:extLst>
              <a:ext uri="{FF2B5EF4-FFF2-40B4-BE49-F238E27FC236}">
                <a16:creationId xmlns:a16="http://schemas.microsoft.com/office/drawing/2014/main" id="{72304F32-AE05-4A84-8729-A31FB9A90145}"/>
              </a:ext>
            </a:extLst>
          </p:cNvPr>
          <p:cNvSpPr txBox="1">
            <a:spLocks noChangeArrowheads="1"/>
          </p:cNvSpPr>
          <p:nvPr/>
        </p:nvSpPr>
        <p:spPr bwMode="auto">
          <a:xfrm>
            <a:off x="5936875" y="4438232"/>
            <a:ext cx="2904565" cy="41549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50" b="1" dirty="0">
                <a:solidFill>
                  <a:srgbClr val="000000"/>
                </a:solidFill>
                <a:ea typeface="ＭＳ Ｐゴシック" panose="020B0600070205080204" pitchFamily="34" charset="-128"/>
              </a:rPr>
              <a:t>**</a:t>
            </a:r>
            <a:r>
              <a:rPr lang="en-US" altLang="en-US" sz="1050" dirty="0">
                <a:solidFill>
                  <a:srgbClr val="000000"/>
                </a:solidFill>
                <a:ea typeface="ＭＳ Ｐゴシック" panose="020B0600070205080204" pitchFamily="34" charset="-128"/>
              </a:rPr>
              <a:t>Also participating site information; duty hours/learning environment section items</a:t>
            </a:r>
          </a:p>
        </p:txBody>
      </p:sp>
      <p:sp>
        <p:nvSpPr>
          <p:cNvPr id="8" name="Title 1">
            <a:extLst>
              <a:ext uri="{FF2B5EF4-FFF2-40B4-BE49-F238E27FC236}">
                <a16:creationId xmlns:a16="http://schemas.microsoft.com/office/drawing/2014/main" id="{80F17953-FAA2-41BD-8D8C-7B8E4C063622}"/>
              </a:ext>
            </a:extLst>
          </p:cNvPr>
          <p:cNvSpPr>
            <a:spLocks noGrp="1" noChangeArrowheads="1"/>
          </p:cNvSpPr>
          <p:nvPr>
            <p:ph type="title"/>
          </p:nvPr>
        </p:nvSpPr>
        <p:spPr>
          <a:xfrm>
            <a:off x="324000" y="158137"/>
            <a:ext cx="9144000" cy="857251"/>
          </a:xfrm>
        </p:spPr>
        <p:txBody>
          <a:bodyPr>
            <a:normAutofit fontScale="90000"/>
          </a:bodyPr>
          <a:lstStyle/>
          <a:p>
            <a:pPr>
              <a:spcBef>
                <a:spcPct val="20000"/>
              </a:spcBef>
            </a:pPr>
            <a:r>
              <a:rPr lang="en-US" altLang="en-US" sz="3600" b="0" dirty="0">
                <a:solidFill>
                  <a:schemeClr val="tx1"/>
                </a:solidFill>
                <a:ea typeface="ＭＳ Ｐゴシック" panose="020B0600070205080204" pitchFamily="34" charset="-128"/>
              </a:rPr>
              <a:t>2020-2021 Annual Program Review: </a:t>
            </a:r>
            <a:br>
              <a:rPr lang="en-US" altLang="en-US" sz="3600" b="0" dirty="0">
                <a:solidFill>
                  <a:schemeClr val="tx1"/>
                </a:solidFill>
                <a:ea typeface="ＭＳ Ｐゴシック" panose="020B0600070205080204" pitchFamily="34" charset="-128"/>
              </a:rPr>
            </a:br>
            <a:r>
              <a:rPr lang="en-US" altLang="en-US" sz="3100" b="0" dirty="0">
                <a:solidFill>
                  <a:schemeClr val="tx1"/>
                </a:solidFill>
                <a:ea typeface="ＭＳ Ｐゴシック" panose="020B0600070205080204" pitchFamily="34" charset="-128"/>
              </a:rPr>
              <a:t>January/April 2022 RC Meetings</a:t>
            </a:r>
          </a:p>
        </p:txBody>
      </p:sp>
    </p:spTree>
    <p:extLst>
      <p:ext uri="{BB962C8B-B14F-4D97-AF65-F5344CB8AC3E}">
        <p14:creationId xmlns:p14="http://schemas.microsoft.com/office/powerpoint/2010/main" val="42022329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2BEC0-191F-49D0-A841-FA523D11EAA4}"/>
              </a:ext>
            </a:extLst>
          </p:cNvPr>
          <p:cNvSpPr>
            <a:spLocks noGrp="1"/>
          </p:cNvSpPr>
          <p:nvPr>
            <p:ph idx="4294967295"/>
          </p:nvPr>
        </p:nvSpPr>
        <p:spPr>
          <a:xfrm>
            <a:off x="611945" y="1382908"/>
            <a:ext cx="8234363" cy="2586037"/>
          </a:xfrm>
        </p:spPr>
        <p:txBody>
          <a:bodyPr/>
          <a:lstStyle/>
          <a:p>
            <a:r>
              <a:rPr lang="en-US" sz="2800" dirty="0"/>
              <a:t>6% of our citations in 2021:</a:t>
            </a:r>
          </a:p>
          <a:p>
            <a:pPr lvl="3"/>
            <a:r>
              <a:rPr lang="en-US" sz="2400" i="1" dirty="0"/>
              <a:t>Concern?  no activity at all.</a:t>
            </a:r>
            <a:endParaRPr lang="en-US" sz="2800" i="1" dirty="0"/>
          </a:p>
          <a:p>
            <a:r>
              <a:rPr lang="en-US" sz="2800" dirty="0"/>
              <a:t>Know what counts:</a:t>
            </a:r>
          </a:p>
          <a:p>
            <a:pPr lvl="3"/>
            <a:r>
              <a:rPr lang="en-US" sz="2800" dirty="0"/>
              <a:t>Matches academic promotion process.</a:t>
            </a:r>
          </a:p>
        </p:txBody>
      </p:sp>
      <p:sp>
        <p:nvSpPr>
          <p:cNvPr id="3" name="Title 2">
            <a:extLst>
              <a:ext uri="{FF2B5EF4-FFF2-40B4-BE49-F238E27FC236}">
                <a16:creationId xmlns:a16="http://schemas.microsoft.com/office/drawing/2014/main" id="{C67C3C71-3131-4D0E-B0A1-95485F42060F}"/>
              </a:ext>
            </a:extLst>
          </p:cNvPr>
          <p:cNvSpPr>
            <a:spLocks noGrp="1"/>
          </p:cNvSpPr>
          <p:nvPr>
            <p:ph type="title" idx="4294967295"/>
          </p:nvPr>
        </p:nvSpPr>
        <p:spPr>
          <a:xfrm>
            <a:off x="671513" y="147638"/>
            <a:ext cx="8472487" cy="890587"/>
          </a:xfrm>
        </p:spPr>
        <p:txBody>
          <a:bodyPr>
            <a:normAutofit fontScale="90000"/>
          </a:bodyPr>
          <a:lstStyle/>
          <a:p>
            <a:r>
              <a:rPr lang="en-US" dirty="0">
                <a:solidFill>
                  <a:schemeClr val="tx1"/>
                </a:solidFill>
              </a:rPr>
              <a:t>Scholarly Activity</a:t>
            </a:r>
          </a:p>
        </p:txBody>
      </p:sp>
      <p:pic>
        <p:nvPicPr>
          <p:cNvPr id="5" name="Picture 4">
            <a:extLst>
              <a:ext uri="{FF2B5EF4-FFF2-40B4-BE49-F238E27FC236}">
                <a16:creationId xmlns:a16="http://schemas.microsoft.com/office/drawing/2014/main" id="{38AF7647-6DD7-49EF-B409-7F6D5DA1A952}"/>
              </a:ext>
            </a:extLst>
          </p:cNvPr>
          <p:cNvPicPr>
            <a:picLocks noChangeAspect="1"/>
          </p:cNvPicPr>
          <p:nvPr/>
        </p:nvPicPr>
        <p:blipFill>
          <a:blip r:embed="rId3"/>
          <a:stretch>
            <a:fillRect/>
          </a:stretch>
        </p:blipFill>
        <p:spPr>
          <a:xfrm>
            <a:off x="6633037" y="1596051"/>
            <a:ext cx="1314450" cy="1285875"/>
          </a:xfrm>
          <a:prstGeom prst="rect">
            <a:avLst/>
          </a:prstGeom>
        </p:spPr>
      </p:pic>
    </p:spTree>
    <p:extLst>
      <p:ext uri="{BB962C8B-B14F-4D97-AF65-F5344CB8AC3E}">
        <p14:creationId xmlns:p14="http://schemas.microsoft.com/office/powerpoint/2010/main" val="21760423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2BEC0-191F-49D0-A841-FA523D11EAA4}"/>
              </a:ext>
            </a:extLst>
          </p:cNvPr>
          <p:cNvSpPr>
            <a:spLocks noGrp="1"/>
          </p:cNvSpPr>
          <p:nvPr>
            <p:ph idx="4294967295"/>
          </p:nvPr>
        </p:nvSpPr>
        <p:spPr>
          <a:xfrm>
            <a:off x="555673" y="1123926"/>
            <a:ext cx="8391525" cy="3117850"/>
          </a:xfrm>
        </p:spPr>
        <p:txBody>
          <a:bodyPr/>
          <a:lstStyle/>
          <a:p>
            <a:r>
              <a:rPr lang="en-US" dirty="0"/>
              <a:t>Pieces of the concern pie:</a:t>
            </a:r>
          </a:p>
          <a:p>
            <a:pPr lvl="1"/>
            <a:r>
              <a:rPr lang="en-US" sz="1600" dirty="0"/>
              <a:t>PD:  28%</a:t>
            </a:r>
          </a:p>
          <a:p>
            <a:pPr lvl="1"/>
            <a:r>
              <a:rPr lang="en-US" sz="1600" dirty="0"/>
              <a:t>Learning and work environment:  26%</a:t>
            </a:r>
          </a:p>
          <a:p>
            <a:r>
              <a:rPr lang="en-US" dirty="0"/>
              <a:t>Your report includes ortho and national data to help you compare.</a:t>
            </a:r>
          </a:p>
        </p:txBody>
      </p:sp>
      <p:sp>
        <p:nvSpPr>
          <p:cNvPr id="3" name="Title 2">
            <a:extLst>
              <a:ext uri="{FF2B5EF4-FFF2-40B4-BE49-F238E27FC236}">
                <a16:creationId xmlns:a16="http://schemas.microsoft.com/office/drawing/2014/main" id="{C67C3C71-3131-4D0E-B0A1-95485F42060F}"/>
              </a:ext>
            </a:extLst>
          </p:cNvPr>
          <p:cNvSpPr>
            <a:spLocks noGrp="1"/>
          </p:cNvSpPr>
          <p:nvPr>
            <p:ph type="title" idx="4294967295"/>
          </p:nvPr>
        </p:nvSpPr>
        <p:spPr>
          <a:xfrm>
            <a:off x="474711" y="175701"/>
            <a:ext cx="8472487" cy="890587"/>
          </a:xfrm>
        </p:spPr>
        <p:txBody>
          <a:bodyPr>
            <a:normAutofit/>
          </a:bodyPr>
          <a:lstStyle/>
          <a:p>
            <a:r>
              <a:rPr lang="en-US" sz="4800" dirty="0">
                <a:solidFill>
                  <a:schemeClr val="tx1"/>
                </a:solidFill>
              </a:rPr>
              <a:t>The importance of surveys.</a:t>
            </a:r>
            <a:endParaRPr lang="en-US" sz="5400" dirty="0">
              <a:solidFill>
                <a:schemeClr val="tx1"/>
              </a:solidFill>
            </a:endParaRPr>
          </a:p>
        </p:txBody>
      </p:sp>
    </p:spTree>
    <p:extLst>
      <p:ext uri="{BB962C8B-B14F-4D97-AF65-F5344CB8AC3E}">
        <p14:creationId xmlns:p14="http://schemas.microsoft.com/office/powerpoint/2010/main" val="29206559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11F3271A-7164-414B-9A32-E099B1B0EF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0370" y="0"/>
            <a:ext cx="7494729" cy="4453835"/>
          </a:xfrm>
          <a:prstGeom prst="rect">
            <a:avLst/>
          </a:prstGeom>
        </p:spPr>
      </p:pic>
      <p:sp>
        <p:nvSpPr>
          <p:cNvPr id="4" name="TextBox 3">
            <a:extLst>
              <a:ext uri="{FF2B5EF4-FFF2-40B4-BE49-F238E27FC236}">
                <a16:creationId xmlns:a16="http://schemas.microsoft.com/office/drawing/2014/main" id="{25C0EC13-42DA-4C24-812D-56835B01EF38}"/>
              </a:ext>
            </a:extLst>
          </p:cNvPr>
          <p:cNvSpPr txBox="1"/>
          <p:nvPr/>
        </p:nvSpPr>
        <p:spPr>
          <a:xfrm>
            <a:off x="244365" y="5143500"/>
            <a:ext cx="8655269" cy="230832"/>
          </a:xfrm>
          <a:prstGeom prst="rect">
            <a:avLst/>
          </a:prstGeom>
          <a:noFill/>
        </p:spPr>
        <p:txBody>
          <a:bodyPr wrap="square" rtlCol="0">
            <a:spAutoFit/>
          </a:bodyPr>
          <a:lstStyle/>
          <a:p>
            <a:r>
              <a:rPr lang="en-US" sz="900" dirty="0">
                <a:hlinkClick r:id="rId3" tooltip="http://pngimg.com/download/38182"/>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5539117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700A18-3370-4C1A-93BC-967FA529E891}"/>
              </a:ext>
            </a:extLst>
          </p:cNvPr>
          <p:cNvCxnSpPr/>
          <p:nvPr/>
        </p:nvCxnSpPr>
        <p:spPr bwMode="auto">
          <a:xfrm flipV="1">
            <a:off x="582930" y="2823210"/>
            <a:ext cx="7635240" cy="4572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9A4F86B1-9A8E-422C-B3E4-485C2664B597}"/>
              </a:ext>
            </a:extLst>
          </p:cNvPr>
          <p:cNvSpPr txBox="1">
            <a:spLocks/>
          </p:cNvSpPr>
          <p:nvPr/>
        </p:nvSpPr>
        <p:spPr>
          <a:xfrm>
            <a:off x="466344" y="1088139"/>
            <a:ext cx="8414766" cy="1619892"/>
          </a:xfrm>
          <a:prstGeom prst="rect">
            <a:avLst/>
          </a:prstGeo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l" defTabSz="685766">
              <a:defRPr/>
            </a:pPr>
            <a:r>
              <a:rPr lang="en-US" altLang="en-US" sz="5400" kern="0" cap="small" dirty="0">
                <a:solidFill>
                  <a:schemeClr val="tx1"/>
                </a:solidFill>
                <a:latin typeface="Arial"/>
              </a:rPr>
              <a:t>Review Committee Members and staff</a:t>
            </a:r>
          </a:p>
        </p:txBody>
      </p:sp>
    </p:spTree>
    <p:extLst>
      <p:ext uri="{BB962C8B-B14F-4D97-AF65-F5344CB8AC3E}">
        <p14:creationId xmlns:p14="http://schemas.microsoft.com/office/powerpoint/2010/main" val="23790012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3F62B6-81EE-42C3-96FD-C552C40EC5F1}"/>
              </a:ext>
            </a:extLst>
          </p:cNvPr>
          <p:cNvSpPr txBox="1">
            <a:spLocks/>
          </p:cNvSpPr>
          <p:nvPr/>
        </p:nvSpPr>
        <p:spPr>
          <a:xfrm>
            <a:off x="0" y="153629"/>
            <a:ext cx="9144000" cy="857250"/>
          </a:xfrm>
          <a:prstGeom prst="rect">
            <a:avLst/>
          </a:prstGeom>
        </p:spPr>
        <p:txBody>
          <a:bodyPr anchor="ct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defTabSz="685749">
              <a:defRPr/>
            </a:pPr>
            <a:r>
              <a:rPr lang="en-US" sz="4500" kern="0" dirty="0">
                <a:solidFill>
                  <a:schemeClr val="tx1"/>
                </a:solidFill>
                <a:latin typeface="Arial" panose="020B0604020202020204" pitchFamily="34" charset="0"/>
                <a:ea typeface="MS PGothic" panose="020B0600070205080204" pitchFamily="34" charset="-128"/>
                <a:cs typeface="Arial" pitchFamily="34" charset="0"/>
              </a:rPr>
              <a:t>Review Committee Membership</a:t>
            </a:r>
          </a:p>
        </p:txBody>
      </p:sp>
      <p:graphicFrame>
        <p:nvGraphicFramePr>
          <p:cNvPr id="5" name="Diagram 4">
            <a:extLst>
              <a:ext uri="{FF2B5EF4-FFF2-40B4-BE49-F238E27FC236}">
                <a16:creationId xmlns:a16="http://schemas.microsoft.com/office/drawing/2014/main" id="{AEF5FC0D-7858-48DB-A958-C840E070D6C3}"/>
              </a:ext>
            </a:extLst>
          </p:cNvPr>
          <p:cNvGraphicFramePr/>
          <p:nvPr>
            <p:extLst>
              <p:ext uri="{D42A27DB-BD31-4B8C-83A1-F6EECF244321}">
                <p14:modId xmlns:p14="http://schemas.microsoft.com/office/powerpoint/2010/main" val="3754592234"/>
              </p:ext>
            </p:extLst>
          </p:nvPr>
        </p:nvGraphicFramePr>
        <p:xfrm>
          <a:off x="405860" y="1091046"/>
          <a:ext cx="3999887" cy="332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9AE0BD1-3613-4423-9DFD-ADD352128C6E}"/>
              </a:ext>
            </a:extLst>
          </p:cNvPr>
          <p:cNvGraphicFramePr/>
          <p:nvPr>
            <p:extLst>
              <p:ext uri="{D42A27DB-BD31-4B8C-83A1-F6EECF244321}">
                <p14:modId xmlns:p14="http://schemas.microsoft.com/office/powerpoint/2010/main" val="3897502883"/>
              </p:ext>
            </p:extLst>
          </p:nvPr>
        </p:nvGraphicFramePr>
        <p:xfrm>
          <a:off x="4550740" y="1091046"/>
          <a:ext cx="4084106" cy="3376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241559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411A3-1997-450A-89F5-774FEB77AF4C}"/>
              </a:ext>
            </a:extLst>
          </p:cNvPr>
          <p:cNvSpPr>
            <a:spLocks noGrp="1"/>
          </p:cNvSpPr>
          <p:nvPr>
            <p:ph idx="4294967295"/>
          </p:nvPr>
        </p:nvSpPr>
        <p:spPr>
          <a:xfrm>
            <a:off x="655638" y="1628775"/>
            <a:ext cx="8488362" cy="2795588"/>
          </a:xfrm>
        </p:spPr>
        <p:txBody>
          <a:bodyPr/>
          <a:lstStyle/>
          <a:p>
            <a:r>
              <a:rPr lang="en-US" sz="2400" dirty="0"/>
              <a:t>Paul B. Gladden, MD, Tulane University</a:t>
            </a:r>
          </a:p>
          <a:p>
            <a:pPr algn="l"/>
            <a:r>
              <a:rPr lang="en-US" sz="2400" dirty="0"/>
              <a:t>Gregory P. Guyton, MD, </a:t>
            </a:r>
            <a:r>
              <a:rPr lang="en-US" sz="2400" b="0" i="0" u="none" strike="noStrike" baseline="0" dirty="0">
                <a:solidFill>
                  <a:srgbClr val="000000"/>
                </a:solidFill>
              </a:rPr>
              <a:t>Medstar Union Memorial Hospital </a:t>
            </a:r>
            <a:endParaRPr lang="en-US" sz="2400" dirty="0"/>
          </a:p>
          <a:p>
            <a:r>
              <a:rPr lang="en-US" sz="2400" dirty="0"/>
              <a:t>R. Scott Huber, Public Member</a:t>
            </a:r>
          </a:p>
          <a:p>
            <a:endParaRPr lang="en-US" dirty="0"/>
          </a:p>
        </p:txBody>
      </p:sp>
      <p:sp>
        <p:nvSpPr>
          <p:cNvPr id="3" name="Title 2">
            <a:extLst>
              <a:ext uri="{FF2B5EF4-FFF2-40B4-BE49-F238E27FC236}">
                <a16:creationId xmlns:a16="http://schemas.microsoft.com/office/drawing/2014/main" id="{CC303F0A-C6FE-4E93-B70E-712D67F1DBDB}"/>
              </a:ext>
            </a:extLst>
          </p:cNvPr>
          <p:cNvSpPr>
            <a:spLocks noGrp="1"/>
          </p:cNvSpPr>
          <p:nvPr>
            <p:ph type="title" idx="4294967295"/>
          </p:nvPr>
        </p:nvSpPr>
        <p:spPr>
          <a:xfrm>
            <a:off x="671513" y="147638"/>
            <a:ext cx="8472487" cy="890587"/>
          </a:xfrm>
        </p:spPr>
        <p:txBody>
          <a:bodyPr/>
          <a:lstStyle/>
          <a:p>
            <a: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Incoming Members</a:t>
            </a:r>
            <a:endParaRPr lang="en-US" dirty="0">
              <a:solidFill>
                <a:schemeClr val="tx1"/>
              </a:solidFill>
            </a:endParaRPr>
          </a:p>
        </p:txBody>
      </p:sp>
    </p:spTree>
    <p:extLst>
      <p:ext uri="{BB962C8B-B14F-4D97-AF65-F5344CB8AC3E}">
        <p14:creationId xmlns:p14="http://schemas.microsoft.com/office/powerpoint/2010/main" val="39789587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61DCD9-E06E-48C6-B7E9-FCE6555D3E5E}"/>
              </a:ext>
            </a:extLst>
          </p:cNvPr>
          <p:cNvGraphicFramePr/>
          <p:nvPr/>
        </p:nvGraphicFramePr>
        <p:xfrm>
          <a:off x="125730" y="1038077"/>
          <a:ext cx="7315200" cy="382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059E326-69A8-4519-838D-DD8DB017CEB7}"/>
              </a:ext>
            </a:extLst>
          </p:cNvPr>
          <p:cNvGraphicFramePr/>
          <p:nvPr/>
        </p:nvGraphicFramePr>
        <p:xfrm>
          <a:off x="6257925" y="1879044"/>
          <a:ext cx="2708910" cy="21770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2">
            <a:extLst>
              <a:ext uri="{FF2B5EF4-FFF2-40B4-BE49-F238E27FC236}">
                <a16:creationId xmlns:a16="http://schemas.microsoft.com/office/drawing/2014/main" id="{9C87110A-11D5-47AE-8FE5-599EC0F9581D}"/>
              </a:ext>
            </a:extLst>
          </p:cNvPr>
          <p:cNvSpPr>
            <a:spLocks noGrp="1"/>
          </p:cNvSpPr>
          <p:nvPr>
            <p:ph type="title"/>
          </p:nvPr>
        </p:nvSpPr>
        <p:spPr>
          <a:xfrm>
            <a:off x="246888" y="147353"/>
            <a:ext cx="8771382" cy="890724"/>
          </a:xfr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ctr"/>
            <a:r>
              <a:rPr lang="en-US" sz="4500" b="0" dirty="0">
                <a:solidFill>
                  <a:schemeClr val="tx1"/>
                </a:solidFill>
                <a:latin typeface="Arial" panose="020B0604020202020204" pitchFamily="34" charset="0"/>
                <a:ea typeface="MS PGothic" panose="020B0600070205080204" pitchFamily="34" charset="-128"/>
                <a:cs typeface="Arial" pitchFamily="34" charset="0"/>
              </a:rPr>
              <a:t>ACGME Review Committee Staff</a:t>
            </a:r>
            <a:endParaRPr lang="en-US" sz="4500" b="0" dirty="0">
              <a:solidFill>
                <a:schemeClr val="tx1"/>
              </a:solidFill>
            </a:endParaRPr>
          </a:p>
        </p:txBody>
      </p:sp>
    </p:spTree>
    <p:extLst>
      <p:ext uri="{BB962C8B-B14F-4D97-AF65-F5344CB8AC3E}">
        <p14:creationId xmlns:p14="http://schemas.microsoft.com/office/powerpoint/2010/main" val="198949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B700A18-3370-4C1A-93BC-967FA529E891}"/>
              </a:ext>
            </a:extLst>
          </p:cNvPr>
          <p:cNvCxnSpPr/>
          <p:nvPr/>
        </p:nvCxnSpPr>
        <p:spPr bwMode="auto">
          <a:xfrm flipV="1">
            <a:off x="582930" y="2823210"/>
            <a:ext cx="7635240" cy="4572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9A4F86B1-9A8E-422C-B3E4-485C2664B597}"/>
              </a:ext>
            </a:extLst>
          </p:cNvPr>
          <p:cNvSpPr txBox="1">
            <a:spLocks/>
          </p:cNvSpPr>
          <p:nvPr/>
        </p:nvSpPr>
        <p:spPr>
          <a:xfrm>
            <a:off x="466344" y="1088139"/>
            <a:ext cx="8414766" cy="1102519"/>
          </a:xfrm>
          <a:prstGeom prst="rect">
            <a:avLst/>
          </a:prstGeom>
        </p:spPr>
        <p:txBody>
          <a:bodyPr>
            <a:noAutofit/>
          </a:bodyPr>
          <a:lstStyle>
            <a:defPPr>
              <a:defRPr lang="en-US"/>
            </a:defPPr>
            <a:lvl1pPr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255136"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511162"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767187"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023213" indent="889" algn="ctr"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1280128"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1536154"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1792179"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2048205" algn="l" defTabSz="256026"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l" defTabSz="685766">
              <a:defRPr/>
            </a:pPr>
            <a:r>
              <a:rPr lang="en-US" altLang="en-US" sz="5400" kern="0" cap="small" dirty="0">
                <a:solidFill>
                  <a:schemeClr val="tx1"/>
                </a:solidFill>
                <a:latin typeface="Arial"/>
              </a:rPr>
              <a:t>Accreditation and Program Statistics</a:t>
            </a:r>
          </a:p>
        </p:txBody>
      </p:sp>
    </p:spTree>
    <p:extLst>
      <p:ext uri="{BB962C8B-B14F-4D97-AF65-F5344CB8AC3E}">
        <p14:creationId xmlns:p14="http://schemas.microsoft.com/office/powerpoint/2010/main" val="18739959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2633" y="25400"/>
            <a:ext cx="8597900" cy="890588"/>
          </a:xfrm>
          <a:prstGeom prst="rect">
            <a:avLst/>
          </a:prstGeom>
        </p:spPr>
        <p:txBody>
          <a:bodyPr>
            <a:normAutofit/>
          </a:bodyPr>
          <a:lstStyle/>
          <a:p>
            <a:r>
              <a:rPr lang="en-US" sz="4800" b="0" dirty="0">
                <a:solidFill>
                  <a:schemeClr val="tx1"/>
                </a:solidFill>
                <a:latin typeface="Arial" panose="020B0604020202020204" pitchFamily="34" charset="0"/>
                <a:cs typeface="Arial" panose="020B0604020202020204" pitchFamily="34" charset="0"/>
              </a:rPr>
              <a:t>Annual Program Review</a:t>
            </a:r>
          </a:p>
        </p:txBody>
      </p:sp>
      <p:sp>
        <p:nvSpPr>
          <p:cNvPr id="6" name="TextBox 5">
            <a:extLst>
              <a:ext uri="{FF2B5EF4-FFF2-40B4-BE49-F238E27FC236}">
                <a16:creationId xmlns:a16="http://schemas.microsoft.com/office/drawing/2014/main" id="{D40481FB-90FD-4422-B937-AF384D97BFF8}"/>
              </a:ext>
            </a:extLst>
          </p:cNvPr>
          <p:cNvSpPr txBox="1"/>
          <p:nvPr/>
        </p:nvSpPr>
        <p:spPr>
          <a:xfrm>
            <a:off x="1401929" y="3689301"/>
            <a:ext cx="6012873" cy="1077218"/>
          </a:xfrm>
          <a:prstGeom prst="rect">
            <a:avLst/>
          </a:prstGeom>
          <a:noFill/>
        </p:spPr>
        <p:txBody>
          <a:bodyPr wrap="square" rtlCol="0">
            <a:spAutoFit/>
          </a:bodyPr>
          <a:lstStyle/>
          <a:p>
            <a:pPr defTabSz="914378"/>
            <a:r>
              <a:rPr lang="en-US" sz="2000" i="1" dirty="0"/>
              <a:t>The RC understand these are challenging times and is taking that into consideration during program reviews.</a:t>
            </a:r>
          </a:p>
          <a:p>
            <a:pPr defTabSz="914378"/>
            <a:endParaRPr lang="en-US" dirty="0"/>
          </a:p>
        </p:txBody>
      </p:sp>
      <p:graphicFrame>
        <p:nvGraphicFramePr>
          <p:cNvPr id="7" name="Content Placeholder 4">
            <a:extLst>
              <a:ext uri="{FF2B5EF4-FFF2-40B4-BE49-F238E27FC236}">
                <a16:creationId xmlns:a16="http://schemas.microsoft.com/office/drawing/2014/main" id="{544D43E9-565E-4009-A94D-400B94A9C10F}"/>
              </a:ext>
            </a:extLst>
          </p:cNvPr>
          <p:cNvGraphicFramePr>
            <a:graphicFrameLocks/>
          </p:cNvGraphicFramePr>
          <p:nvPr/>
        </p:nvGraphicFramePr>
        <p:xfrm>
          <a:off x="66368" y="1056085"/>
          <a:ext cx="9077633" cy="303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261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GMETemplate1">
  <a:themeElements>
    <a:clrScheme name="ACGME PPT">
      <a:dk1>
        <a:srgbClr val="000000"/>
      </a:dk1>
      <a:lt1>
        <a:sysClr val="window" lastClr="FFFFFF"/>
      </a:lt1>
      <a:dk2>
        <a:srgbClr val="5D7880"/>
      </a:dk2>
      <a:lt2>
        <a:srgbClr val="DEDEE0"/>
      </a:lt2>
      <a:accent1>
        <a:srgbClr val="D72229"/>
      </a:accent1>
      <a:accent2>
        <a:srgbClr val="5A7681"/>
      </a:accent2>
      <a:accent3>
        <a:srgbClr val="622F7C"/>
      </a:accent3>
      <a:accent4>
        <a:srgbClr val="056735"/>
      </a:accent4>
      <a:accent5>
        <a:srgbClr val="00728F"/>
      </a:accent5>
      <a:accent6>
        <a:srgbClr val="144B8E"/>
      </a:accent6>
      <a:hlink>
        <a:srgbClr val="D72229"/>
      </a:hlink>
      <a:folHlink>
        <a:srgbClr val="E977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GMETemplate1" id="{B761F184-1F50-4055-926A-C85D0770764B}" vid="{3F1DB6F9-DFC9-4EA5-B582-B76AF3A5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TotalTime>
  <Words>1504</Words>
  <Application>Microsoft Office PowerPoint</Application>
  <PresentationFormat>On-screen Show (16:9)</PresentationFormat>
  <Paragraphs>249</Paragraphs>
  <Slides>36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Arial</vt:lpstr>
      <vt:lpstr>Calibri</vt:lpstr>
      <vt:lpstr>CIDFont+F2</vt:lpstr>
      <vt:lpstr>Courier New</vt:lpstr>
      <vt:lpstr>Georgia</vt:lpstr>
      <vt:lpstr>Gill Sans</vt:lpstr>
      <vt:lpstr>Symbol</vt:lpstr>
      <vt:lpstr>Times New Roman</vt:lpstr>
      <vt:lpstr>ACGMETemplate1</vt:lpstr>
      <vt:lpstr>2022 ARCOS Annual Meeting ACGME Orthopaedic Surgery RRC Update</vt:lpstr>
      <vt:lpstr>PowerPoint Presentation</vt:lpstr>
      <vt:lpstr>Discussion Topics</vt:lpstr>
      <vt:lpstr>PowerPoint Presentation</vt:lpstr>
      <vt:lpstr>PowerPoint Presentation</vt:lpstr>
      <vt:lpstr>Incoming Members</vt:lpstr>
      <vt:lpstr>ACGME Review Committee Staff</vt:lpstr>
      <vt:lpstr>PowerPoint Presentation</vt:lpstr>
      <vt:lpstr>Annual Program Review</vt:lpstr>
      <vt:lpstr>PowerPoint Presentation</vt:lpstr>
      <vt:lpstr>Annual Program Review: Data Elements</vt:lpstr>
      <vt:lpstr>Annual Program Review: Data Elements</vt:lpstr>
      <vt:lpstr>PowerPoint Presentation</vt:lpstr>
      <vt:lpstr>PowerPoint Presentation</vt:lpstr>
      <vt:lpstr>PowerPoint Presentation</vt:lpstr>
      <vt:lpstr>PowerPoint Presentation</vt:lpstr>
      <vt:lpstr>PowerPoint Presentation</vt:lpstr>
      <vt:lpstr>PowerPoint Presentation</vt:lpstr>
      <vt:lpstr> Competencies and milestones</vt:lpstr>
      <vt:lpstr>Evaluation Process</vt:lpstr>
      <vt:lpstr>PowerPoint Presentation</vt:lpstr>
      <vt:lpstr>Upcoming OS Changes</vt:lpstr>
      <vt:lpstr>OS-RRC Recommendations PD/APD/Core Faculty (Residency)</vt:lpstr>
      <vt:lpstr>OS RRC Recommendations Program Coordinator (Residency)</vt:lpstr>
      <vt:lpstr>PowerPoint Presentation</vt:lpstr>
      <vt:lpstr>PD Education</vt:lpstr>
      <vt:lpstr>How do you think of citations?</vt:lpstr>
      <vt:lpstr>Citation vs AFI</vt:lpstr>
      <vt:lpstr>PowerPoint Presentation</vt:lpstr>
      <vt:lpstr>PowerPoint Presentation</vt:lpstr>
      <vt:lpstr>2020-2021 Annual Program Review:  January/April 2022 RC Meetings</vt:lpstr>
      <vt:lpstr>Use of Case Log Data</vt:lpstr>
      <vt:lpstr>2020-2021 Annual Program Review:  January/April 2022 RC Meetings</vt:lpstr>
      <vt:lpstr>Scholarly Activity</vt:lpstr>
      <vt:lpstr>The importance of surveys.</vt:lpstr>
      <vt:lpstr>PowerPoint Presentation</vt:lpstr>
    </vt:vector>
  </TitlesOfParts>
  <Company>TMP Worldwide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 Gueye</dc:creator>
  <cp:lastModifiedBy>Corey Parker</cp:lastModifiedBy>
  <cp:revision>98</cp:revision>
  <dcterms:created xsi:type="dcterms:W3CDTF">2016-06-16T00:48:59Z</dcterms:created>
  <dcterms:modified xsi:type="dcterms:W3CDTF">2022-03-17T15:36:15Z</dcterms:modified>
</cp:coreProperties>
</file>